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2" r:id="rId7"/>
    <p:sldId id="263" r:id="rId8"/>
    <p:sldId id="260" r:id="rId9"/>
    <p:sldId id="264" r:id="rId10"/>
    <p:sldId id="265" r:id="rId11"/>
    <p:sldId id="266" r:id="rId12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1320" y="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CD721-6C16-42DA-AE48-8044BAFDD5CE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6661"/>
            <a:ext cx="543941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599"/>
            <a:ext cx="2946347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95E0C-BF18-4B36-AF77-B8107C45C0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6055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F95E0C-BF18-4B36-AF77-B8107C45C0E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596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55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006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530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695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181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230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37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6164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457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0910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0458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AABE8-8006-4D95-A7BF-50D4D219D76F}" type="datetimeFigureOut">
              <a:rPr lang="fr-FR" smtClean="0"/>
              <a:t>09/08/2018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E5F06-3305-4E20-94B4-07BD8A344B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538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2.png"/><Relationship Id="rId7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3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6.jpg"/><Relationship Id="rId4" Type="http://schemas.openxmlformats.org/officeDocument/2006/relationships/image" Target="../media/image2.png"/><Relationship Id="rId9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2.png"/><Relationship Id="rId7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roupe 277"/>
          <p:cNvGrpSpPr/>
          <p:nvPr/>
        </p:nvGrpSpPr>
        <p:grpSpPr>
          <a:xfrm>
            <a:off x="5051355" y="3590180"/>
            <a:ext cx="4400629" cy="3132000"/>
            <a:chOff x="5051355" y="3590180"/>
            <a:chExt cx="4400629" cy="3132000"/>
          </a:xfrm>
        </p:grpSpPr>
        <p:pic>
          <p:nvPicPr>
            <p:cNvPr id="105" name="Image 10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004" y="3590180"/>
              <a:ext cx="4393331" cy="3132000"/>
            </a:xfrm>
            <a:prstGeom prst="rect">
              <a:avLst/>
            </a:prstGeom>
          </p:spPr>
        </p:pic>
        <p:grpSp>
          <p:nvGrpSpPr>
            <p:cNvPr id="108" name="Groupe 107"/>
            <p:cNvGrpSpPr/>
            <p:nvPr/>
          </p:nvGrpSpPr>
          <p:grpSpPr>
            <a:xfrm>
              <a:off x="5051355" y="3591098"/>
              <a:ext cx="4400629" cy="3130165"/>
              <a:chOff x="2339752" y="1811003"/>
              <a:chExt cx="4389982" cy="3130165"/>
            </a:xfrm>
          </p:grpSpPr>
          <p:grpSp>
            <p:nvGrpSpPr>
              <p:cNvPr id="109" name="Groupe 108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11" name="Rectangle à coins arrondis 110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12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46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47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8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9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13" name="Rectangle à coins arrondis 112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14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5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16" name="Rectangle à coins arrondis 115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17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18" name="Flèche vers le bas 117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19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34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3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36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7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8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9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40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41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42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43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44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45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20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2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28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2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30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1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2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3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21" name="Image 120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22" name="Image 121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10" name="Rectangle 109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76" name="Groupe 275"/>
          <p:cNvGrpSpPr/>
          <p:nvPr/>
        </p:nvGrpSpPr>
        <p:grpSpPr>
          <a:xfrm>
            <a:off x="-1391082" y="-44330"/>
            <a:ext cx="4400629" cy="3132000"/>
            <a:chOff x="-1391082" y="-44330"/>
            <a:chExt cx="4400629" cy="3132000"/>
          </a:xfrm>
        </p:grpSpPr>
        <p:pic>
          <p:nvPicPr>
            <p:cNvPr id="106" name="Image 10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7433" y="-44330"/>
              <a:ext cx="4393331" cy="3132000"/>
            </a:xfrm>
            <a:prstGeom prst="rect">
              <a:avLst/>
            </a:prstGeom>
          </p:spPr>
        </p:pic>
        <p:grpSp>
          <p:nvGrpSpPr>
            <p:cNvPr id="150" name="Groupe 149"/>
            <p:cNvGrpSpPr/>
            <p:nvPr/>
          </p:nvGrpSpPr>
          <p:grpSpPr>
            <a:xfrm>
              <a:off x="-1391082" y="-43412"/>
              <a:ext cx="4400629" cy="3130165"/>
              <a:chOff x="2339752" y="1811003"/>
              <a:chExt cx="4389982" cy="3130165"/>
            </a:xfrm>
          </p:grpSpPr>
          <p:grpSp>
            <p:nvGrpSpPr>
              <p:cNvPr id="151" name="Groupe 150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53" name="Rectangle à coins arrondis 152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54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88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89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90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91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55" name="Rectangle à coins arrondis 154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56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57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58" name="Rectangle à coins arrondis 157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59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60" name="Flèche vers le bas 159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61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76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77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78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9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0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1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2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3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4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5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6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87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62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69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70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71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72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3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4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5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63" name="Image 162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64" name="Image 163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52" name="Rectangle 151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77" name="Groupe 276"/>
          <p:cNvGrpSpPr/>
          <p:nvPr/>
        </p:nvGrpSpPr>
        <p:grpSpPr>
          <a:xfrm>
            <a:off x="-1114514" y="4073486"/>
            <a:ext cx="4400629" cy="3132000"/>
            <a:chOff x="-1236030" y="4052196"/>
            <a:chExt cx="4400629" cy="3132000"/>
          </a:xfrm>
        </p:grpSpPr>
        <p:pic>
          <p:nvPicPr>
            <p:cNvPr id="107" name="Image 10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232381" y="4052196"/>
              <a:ext cx="4393331" cy="3132000"/>
            </a:xfrm>
            <a:prstGeom prst="rect">
              <a:avLst/>
            </a:prstGeom>
          </p:spPr>
        </p:pic>
        <p:grpSp>
          <p:nvGrpSpPr>
            <p:cNvPr id="192" name="Groupe 191"/>
            <p:cNvGrpSpPr/>
            <p:nvPr/>
          </p:nvGrpSpPr>
          <p:grpSpPr>
            <a:xfrm>
              <a:off x="-1236030" y="4053114"/>
              <a:ext cx="4400629" cy="3130165"/>
              <a:chOff x="2339752" y="1811003"/>
              <a:chExt cx="4389982" cy="3130165"/>
            </a:xfrm>
          </p:grpSpPr>
          <p:grpSp>
            <p:nvGrpSpPr>
              <p:cNvPr id="193" name="Groupe 192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95" name="Rectangle à coins arrondis 194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96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230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231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32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33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97" name="Rectangle à coins arrondis 196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98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9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00" name="Rectangle à coins arrondis 199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201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02" name="Flèche vers le bas 201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03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21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219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220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1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2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3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4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5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6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7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8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29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04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211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212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213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214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15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16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17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205" name="Image 204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206" name="Image 205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94" name="Rectangle 193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79" name="Groupe 278"/>
          <p:cNvGrpSpPr/>
          <p:nvPr/>
        </p:nvGrpSpPr>
        <p:grpSpPr>
          <a:xfrm>
            <a:off x="6304541" y="24990"/>
            <a:ext cx="4400629" cy="3132000"/>
            <a:chOff x="6304541" y="24990"/>
            <a:chExt cx="4400629" cy="3132000"/>
          </a:xfrm>
        </p:grpSpPr>
        <p:pic>
          <p:nvPicPr>
            <p:cNvPr id="104" name="Image 10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08190" y="24990"/>
              <a:ext cx="4393331" cy="3132000"/>
            </a:xfrm>
            <a:prstGeom prst="rect">
              <a:avLst/>
            </a:prstGeom>
          </p:spPr>
        </p:pic>
        <p:grpSp>
          <p:nvGrpSpPr>
            <p:cNvPr id="234" name="Groupe 233"/>
            <p:cNvGrpSpPr/>
            <p:nvPr/>
          </p:nvGrpSpPr>
          <p:grpSpPr>
            <a:xfrm>
              <a:off x="6304541" y="25908"/>
              <a:ext cx="4400629" cy="3130165"/>
              <a:chOff x="2339752" y="1811003"/>
              <a:chExt cx="4389982" cy="3130165"/>
            </a:xfrm>
          </p:grpSpPr>
          <p:grpSp>
            <p:nvGrpSpPr>
              <p:cNvPr id="235" name="Groupe 234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237" name="Rectangle à coins arrondis 236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38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272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273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74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75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239" name="Rectangle à coins arrondis 238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240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41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42" name="Rectangle à coins arrondis 241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243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44" name="Flèche vers le bas 243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45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26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261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262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3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4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5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6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7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8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69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70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71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46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253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254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255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256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57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58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259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247" name="Image 246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248" name="Image 247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236" name="Rectangle 235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8655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19682" t="13601" r="16532" b="7301"/>
          <a:stretch/>
        </p:blipFill>
        <p:spPr>
          <a:xfrm>
            <a:off x="-972616" y="-315416"/>
            <a:ext cx="11665296" cy="8136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278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3203848" y="2780928"/>
            <a:ext cx="717832" cy="706018"/>
            <a:chOff x="3203848" y="2780928"/>
            <a:chExt cx="717832" cy="706018"/>
          </a:xfrm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 rot="10800000">
              <a:off x="3203848" y="2780928"/>
              <a:ext cx="717832" cy="706018"/>
            </a:xfrm>
            <a:prstGeom prst="rtTriangle">
              <a:avLst/>
            </a:prstGeom>
            <a:solidFill>
              <a:srgbClr val="F2DF74"/>
            </a:solidFill>
            <a:ln w="38100" algn="in">
              <a:solidFill>
                <a:srgbClr val="F3CF4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1746" y="2846097"/>
              <a:ext cx="230432" cy="2359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9970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oupe 182"/>
          <p:cNvGrpSpPr/>
          <p:nvPr/>
        </p:nvGrpSpPr>
        <p:grpSpPr>
          <a:xfrm>
            <a:off x="-310203" y="-88164"/>
            <a:ext cx="4400629" cy="3132000"/>
            <a:chOff x="-310203" y="-88164"/>
            <a:chExt cx="4400629" cy="3132000"/>
          </a:xfrm>
        </p:grpSpPr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6554" y="-88164"/>
              <a:ext cx="4393331" cy="3132000"/>
            </a:xfrm>
            <a:prstGeom prst="rect">
              <a:avLst/>
            </a:prstGeom>
          </p:spPr>
        </p:pic>
        <p:grpSp>
          <p:nvGrpSpPr>
            <p:cNvPr id="15" name="Groupe 14"/>
            <p:cNvGrpSpPr/>
            <p:nvPr/>
          </p:nvGrpSpPr>
          <p:grpSpPr>
            <a:xfrm>
              <a:off x="-310203" y="-87246"/>
              <a:ext cx="4400629" cy="3130165"/>
              <a:chOff x="2339752" y="1811003"/>
              <a:chExt cx="4389982" cy="3130165"/>
            </a:xfrm>
          </p:grpSpPr>
          <p:grpSp>
            <p:nvGrpSpPr>
              <p:cNvPr id="16" name="Groupe 15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8" name="Rectangle à coins arrondis 17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9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53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54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5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6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20" name="Rectangle à coins arrondis 19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21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2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3" name="Rectangle à coins arrondis 22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24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5" name="Flèche vers le bas 24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6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4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4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43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4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5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6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7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8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9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0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1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52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7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34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35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36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37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8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9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40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28" name="Image 27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29" name="Image 28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7" name="Rectangle 16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84" name="Groupe 183"/>
          <p:cNvGrpSpPr/>
          <p:nvPr/>
        </p:nvGrpSpPr>
        <p:grpSpPr>
          <a:xfrm>
            <a:off x="7009538" y="86644"/>
            <a:ext cx="4400629" cy="3132000"/>
            <a:chOff x="7066125" y="86644"/>
            <a:chExt cx="4400629" cy="3132000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9774" y="86644"/>
              <a:ext cx="4393331" cy="3132000"/>
            </a:xfrm>
            <a:prstGeom prst="rect">
              <a:avLst/>
            </a:prstGeom>
          </p:spPr>
        </p:pic>
        <p:grpSp>
          <p:nvGrpSpPr>
            <p:cNvPr id="57" name="Groupe 56"/>
            <p:cNvGrpSpPr/>
            <p:nvPr/>
          </p:nvGrpSpPr>
          <p:grpSpPr>
            <a:xfrm>
              <a:off x="7066125" y="87562"/>
              <a:ext cx="4400629" cy="3130165"/>
              <a:chOff x="2339752" y="1811003"/>
              <a:chExt cx="4389982" cy="3130165"/>
            </a:xfrm>
          </p:grpSpPr>
          <p:grpSp>
            <p:nvGrpSpPr>
              <p:cNvPr id="58" name="Groupe 57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60" name="Rectangle à coins arrondis 59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61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95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96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7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8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62" name="Rectangle à coins arrondis 61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63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4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5" name="Rectangle à coins arrondis 64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66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67" name="Flèche vers le bas 66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68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83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84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85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6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7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8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9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0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1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2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3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94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69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76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77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78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79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0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1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2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70" name="Image 69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71" name="Image 70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59" name="Rectangle 58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86" name="Groupe 185"/>
          <p:cNvGrpSpPr/>
          <p:nvPr/>
        </p:nvGrpSpPr>
        <p:grpSpPr>
          <a:xfrm>
            <a:off x="5499004" y="3500090"/>
            <a:ext cx="4400629" cy="3132000"/>
            <a:chOff x="5441837" y="3500090"/>
            <a:chExt cx="4400629" cy="313200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5486" y="3500090"/>
              <a:ext cx="4393331" cy="3132000"/>
            </a:xfrm>
            <a:prstGeom prst="rect">
              <a:avLst/>
            </a:prstGeom>
          </p:spPr>
        </p:pic>
        <p:grpSp>
          <p:nvGrpSpPr>
            <p:cNvPr id="99" name="Groupe 98"/>
            <p:cNvGrpSpPr/>
            <p:nvPr/>
          </p:nvGrpSpPr>
          <p:grpSpPr>
            <a:xfrm>
              <a:off x="5441837" y="3501008"/>
              <a:ext cx="4400629" cy="3130165"/>
              <a:chOff x="2339752" y="1811003"/>
              <a:chExt cx="4389982" cy="3130165"/>
            </a:xfrm>
          </p:grpSpPr>
          <p:grpSp>
            <p:nvGrpSpPr>
              <p:cNvPr id="100" name="Groupe 99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02" name="Rectangle à coins arrondis 101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3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37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38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9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40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04" name="Rectangle à coins arrondis 103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05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6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7" name="Rectangle à coins arrondis 106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08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9" name="Flèche vers le bas 108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10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25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2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27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8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9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0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1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2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3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4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5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6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11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18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19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20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21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2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3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4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12" name="Image 111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13" name="Image 112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01" name="Rectangle 100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85" name="Groupe 184"/>
          <p:cNvGrpSpPr/>
          <p:nvPr/>
        </p:nvGrpSpPr>
        <p:grpSpPr>
          <a:xfrm>
            <a:off x="-1042090" y="4214303"/>
            <a:ext cx="4400629" cy="3132000"/>
            <a:chOff x="-1042090" y="4214303"/>
            <a:chExt cx="4400629" cy="3132000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038441" y="4214303"/>
              <a:ext cx="4393331" cy="3132000"/>
            </a:xfrm>
            <a:prstGeom prst="rect">
              <a:avLst/>
            </a:prstGeom>
          </p:spPr>
        </p:pic>
        <p:grpSp>
          <p:nvGrpSpPr>
            <p:cNvPr id="141" name="Groupe 140"/>
            <p:cNvGrpSpPr/>
            <p:nvPr/>
          </p:nvGrpSpPr>
          <p:grpSpPr>
            <a:xfrm>
              <a:off x="-1042090" y="4215221"/>
              <a:ext cx="4400629" cy="3130165"/>
              <a:chOff x="2339752" y="1811003"/>
              <a:chExt cx="4389982" cy="3130165"/>
            </a:xfrm>
          </p:grpSpPr>
          <p:grpSp>
            <p:nvGrpSpPr>
              <p:cNvPr id="142" name="Groupe 141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44" name="Rectangle à coins arrondis 143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45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79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80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81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82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46" name="Rectangle à coins arrondis 145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47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48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49" name="Rectangle à coins arrondis 148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50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51" name="Flèche vers le bas 150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52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6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6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69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0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1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2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3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4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5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6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7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8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53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60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61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62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63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4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5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6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54" name="Image 153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55" name="Image 154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43" name="Rectangle 142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45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roupe 179"/>
          <p:cNvGrpSpPr/>
          <p:nvPr/>
        </p:nvGrpSpPr>
        <p:grpSpPr>
          <a:xfrm>
            <a:off x="-558920" y="2271"/>
            <a:ext cx="4400629" cy="3132000"/>
            <a:chOff x="-558920" y="2271"/>
            <a:chExt cx="4400629" cy="3132000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55271" y="2271"/>
              <a:ext cx="4393331" cy="3132000"/>
            </a:xfrm>
            <a:prstGeom prst="rect">
              <a:avLst/>
            </a:prstGeom>
          </p:spPr>
        </p:pic>
        <p:grpSp>
          <p:nvGrpSpPr>
            <p:cNvPr id="11" name="Groupe 10"/>
            <p:cNvGrpSpPr/>
            <p:nvPr/>
          </p:nvGrpSpPr>
          <p:grpSpPr>
            <a:xfrm>
              <a:off x="-558920" y="3189"/>
              <a:ext cx="4400629" cy="3130165"/>
              <a:chOff x="2339752" y="1811003"/>
              <a:chExt cx="4389982" cy="3130165"/>
            </a:xfrm>
          </p:grpSpPr>
          <p:grpSp>
            <p:nvGrpSpPr>
              <p:cNvPr id="12" name="Groupe 11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4" name="Rectangle à coins arrondis 13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5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49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50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1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52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6" name="Rectangle à coins arrondis 15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7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8" name="Picture 39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9" name="Rectangle à coins arrondis 18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20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1" name="Flèche vers le bas 20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22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37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38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39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0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1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2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3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4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5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6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7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48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23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30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31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32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33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4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5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36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24" name="Image 23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25" name="Image 24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3" name="Rectangle 12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3" name="Groupe 2"/>
          <p:cNvGrpSpPr/>
          <p:nvPr/>
        </p:nvGrpSpPr>
        <p:grpSpPr>
          <a:xfrm>
            <a:off x="4745894" y="3601720"/>
            <a:ext cx="4400629" cy="3132000"/>
            <a:chOff x="4745894" y="3601720"/>
            <a:chExt cx="4400629" cy="3132000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543" y="3601720"/>
              <a:ext cx="4393331" cy="3132000"/>
            </a:xfrm>
            <a:prstGeom prst="rect">
              <a:avLst/>
            </a:prstGeom>
          </p:spPr>
        </p:pic>
        <p:grpSp>
          <p:nvGrpSpPr>
            <p:cNvPr id="55" name="Groupe 54"/>
            <p:cNvGrpSpPr/>
            <p:nvPr/>
          </p:nvGrpSpPr>
          <p:grpSpPr>
            <a:xfrm>
              <a:off x="5381070" y="3781184"/>
              <a:ext cx="3236850" cy="2538901"/>
              <a:chOff x="-2340768" y="1949814"/>
              <a:chExt cx="3229019" cy="2538901"/>
            </a:xfrm>
          </p:grpSpPr>
          <p:sp>
            <p:nvSpPr>
              <p:cNvPr id="57" name="Rectangle à coins arrondis 56"/>
              <p:cNvSpPr/>
              <p:nvPr/>
            </p:nvSpPr>
            <p:spPr>
              <a:xfrm>
                <a:off x="-1972344" y="4136095"/>
                <a:ext cx="2475904" cy="35262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8" name="Group 33"/>
              <p:cNvGrpSpPr>
                <a:grpSpLocks/>
              </p:cNvGrpSpPr>
              <p:nvPr/>
            </p:nvGrpSpPr>
            <p:grpSpPr bwMode="auto">
              <a:xfrm>
                <a:off x="-1714620" y="4184100"/>
                <a:ext cx="201956" cy="276668"/>
                <a:chOff x="106807840" y="105601632"/>
                <a:chExt cx="140947" cy="160732"/>
              </a:xfrm>
            </p:grpSpPr>
            <p:pic>
              <p:nvPicPr>
                <p:cNvPr id="92" name="Picture 34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842420" y="105601632"/>
                  <a:ext cx="71991" cy="827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93" name="AutoShape 35"/>
                <p:cNvCxnSpPr>
                  <a:cxnSpLocks noChangeShapeType="1"/>
                </p:cNvCxnSpPr>
                <p:nvPr/>
              </p:nvCxnSpPr>
              <p:spPr bwMode="auto">
                <a:xfrm>
                  <a:off x="106878478" y="105672364"/>
                  <a:ext cx="2" cy="90000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000000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4" name="AutoShape 36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06807840" y="105692823"/>
                  <a:ext cx="54001" cy="1"/>
                </a:xfrm>
                <a:prstGeom prst="straightConnector1">
                  <a:avLst/>
                </a:prstGeom>
                <a:noFill/>
                <a:ln w="28575" algn="ctr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5" name="AutoShape 37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06894786" y="105692823"/>
                  <a:ext cx="54001" cy="1"/>
                </a:xfrm>
                <a:prstGeom prst="straightConnector1">
                  <a:avLst/>
                </a:prstGeom>
                <a:noFill/>
                <a:ln w="28575" algn="ctr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59" name="Rectangle à coins arrondis 58"/>
              <p:cNvSpPr/>
              <p:nvPr/>
            </p:nvSpPr>
            <p:spPr>
              <a:xfrm>
                <a:off x="-2340768" y="3480603"/>
                <a:ext cx="3229019" cy="607684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60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93289" y="3510092"/>
                <a:ext cx="541113" cy="620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61" name="Picture 39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256" y="3510092"/>
                <a:ext cx="537665" cy="620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sp>
            <p:nvSpPr>
              <p:cNvPr id="62" name="Rectangle à coins arrondis 61"/>
              <p:cNvSpPr/>
              <p:nvPr/>
            </p:nvSpPr>
            <p:spPr>
              <a:xfrm>
                <a:off x="-2011274" y="1949814"/>
                <a:ext cx="2520280" cy="607684"/>
              </a:xfrm>
              <a:prstGeom prst="round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63" name="Picture 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89970" y="1995819"/>
                <a:ext cx="541113" cy="620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sp>
            <p:nvSpPr>
              <p:cNvPr id="64" name="Flèche vers le bas 63"/>
              <p:cNvSpPr/>
              <p:nvPr/>
            </p:nvSpPr>
            <p:spPr>
              <a:xfrm>
                <a:off x="-993289" y="2557497"/>
                <a:ext cx="541113" cy="923105"/>
              </a:xfrm>
              <a:prstGeom prst="downArrow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65" name="Group 20"/>
              <p:cNvGrpSpPr>
                <a:grpSpLocks/>
              </p:cNvGrpSpPr>
              <p:nvPr/>
            </p:nvGrpSpPr>
            <p:grpSpPr bwMode="auto">
              <a:xfrm>
                <a:off x="-826967" y="4200683"/>
                <a:ext cx="201416" cy="202746"/>
                <a:chOff x="110996391" y="106267775"/>
                <a:chExt cx="184601" cy="180000"/>
              </a:xfrm>
            </p:grpSpPr>
            <p:sp>
              <p:nvSpPr>
                <p:cNvPr id="80" name="Oval 21"/>
                <p:cNvSpPr>
                  <a:spLocks noChangeArrowheads="1"/>
                </p:cNvSpPr>
                <p:nvPr/>
              </p:nvSpPr>
              <p:spPr bwMode="auto">
                <a:xfrm>
                  <a:off x="110998905" y="106267775"/>
                  <a:ext cx="179999" cy="180000"/>
                </a:xfrm>
                <a:prstGeom prst="ellipse">
                  <a:avLst/>
                </a:prstGeom>
                <a:solidFill>
                  <a:srgbClr val="DAE5C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grpSp>
              <p:nvGrpSpPr>
                <p:cNvPr id="81" name="Group 22"/>
                <p:cNvGrpSpPr>
                  <a:grpSpLocks/>
                </p:cNvGrpSpPr>
                <p:nvPr/>
              </p:nvGrpSpPr>
              <p:grpSpPr bwMode="auto">
                <a:xfrm>
                  <a:off x="110996391" y="106310195"/>
                  <a:ext cx="184601" cy="92281"/>
                  <a:chOff x="110961863" y="106306623"/>
                  <a:chExt cx="184601" cy="92281"/>
                </a:xfrm>
              </p:grpSpPr>
              <p:sp>
                <p:nvSpPr>
                  <p:cNvPr id="82" name="Oval 23"/>
                  <p:cNvSpPr>
                    <a:spLocks noChangeArrowheads="1"/>
                  </p:cNvSpPr>
                  <p:nvPr/>
                </p:nvSpPr>
                <p:spPr bwMode="auto">
                  <a:xfrm rot="-909948">
                    <a:off x="111067286" y="106386237"/>
                    <a:ext cx="72000" cy="108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3" name="Oval 24"/>
                  <p:cNvSpPr>
                    <a:spLocks noChangeArrowheads="1"/>
                  </p:cNvSpPr>
                  <p:nvPr/>
                </p:nvSpPr>
                <p:spPr bwMode="auto">
                  <a:xfrm rot="-1542128">
                    <a:off x="111045697" y="106380557"/>
                    <a:ext cx="71999" cy="10798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4" name="Oval 25"/>
                  <p:cNvSpPr>
                    <a:spLocks noChangeArrowheads="1"/>
                  </p:cNvSpPr>
                  <p:nvPr/>
                </p:nvSpPr>
                <p:spPr bwMode="auto">
                  <a:xfrm rot="12162331">
                    <a:off x="110986354" y="106381880"/>
                    <a:ext cx="72001" cy="108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5" name="Oval 26"/>
                  <p:cNvSpPr>
                    <a:spLocks noChangeArrowheads="1"/>
                  </p:cNvSpPr>
                  <p:nvPr/>
                </p:nvSpPr>
                <p:spPr bwMode="auto">
                  <a:xfrm rot="11598308">
                    <a:off x="110967147" y="106388104"/>
                    <a:ext cx="71999" cy="108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6" name="Oval 27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11016825" y="106349357"/>
                    <a:ext cx="72000" cy="108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7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111045322" y="106310654"/>
                    <a:ext cx="14399" cy="144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8" name="Oval 29"/>
                  <p:cNvSpPr>
                    <a:spLocks noChangeArrowheads="1"/>
                  </p:cNvSpPr>
                  <p:nvPr/>
                </p:nvSpPr>
                <p:spPr bwMode="auto">
                  <a:xfrm rot="-1542128">
                    <a:off x="111050371" y="106306623"/>
                    <a:ext cx="90000" cy="1439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89" name="Oval 30"/>
                  <p:cNvSpPr>
                    <a:spLocks noChangeArrowheads="1"/>
                  </p:cNvSpPr>
                  <p:nvPr/>
                </p:nvSpPr>
                <p:spPr bwMode="auto">
                  <a:xfrm rot="-431291">
                    <a:off x="111056465" y="106330682"/>
                    <a:ext cx="89999" cy="14401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0" name="Oval 31"/>
                  <p:cNvSpPr>
                    <a:spLocks noChangeArrowheads="1"/>
                  </p:cNvSpPr>
                  <p:nvPr/>
                </p:nvSpPr>
                <p:spPr bwMode="auto">
                  <a:xfrm rot="11835738">
                    <a:off x="110962408" y="106311635"/>
                    <a:ext cx="90000" cy="14401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91" name="Oval 32"/>
                  <p:cNvSpPr>
                    <a:spLocks noChangeArrowheads="1"/>
                  </p:cNvSpPr>
                  <p:nvPr/>
                </p:nvSpPr>
                <p:spPr bwMode="auto">
                  <a:xfrm rot="11117846">
                    <a:off x="110961863" y="106332245"/>
                    <a:ext cx="90000" cy="1439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66" name="Group 12"/>
              <p:cNvGrpSpPr>
                <a:grpSpLocks/>
              </p:cNvGrpSpPr>
              <p:nvPr/>
            </p:nvGrpSpPr>
            <p:grpSpPr bwMode="auto">
              <a:xfrm>
                <a:off x="187739" y="4200683"/>
                <a:ext cx="126807" cy="246450"/>
                <a:chOff x="111136249" y="106023828"/>
                <a:chExt cx="57439" cy="127555"/>
              </a:xfrm>
            </p:grpSpPr>
            <p:sp>
              <p:nvSpPr>
                <p:cNvPr id="73" name="Oval 13"/>
                <p:cNvSpPr>
                  <a:spLocks noChangeArrowheads="1"/>
                </p:cNvSpPr>
                <p:nvPr/>
              </p:nvSpPr>
              <p:spPr bwMode="auto">
                <a:xfrm>
                  <a:off x="111156228" y="106023828"/>
                  <a:ext cx="21601" cy="216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74" name="AutoShape 14"/>
                <p:cNvCxnSpPr>
                  <a:cxnSpLocks noChangeShapeType="1"/>
                </p:cNvCxnSpPr>
                <p:nvPr/>
              </p:nvCxnSpPr>
              <p:spPr bwMode="auto">
                <a:xfrm>
                  <a:off x="111136249" y="106024214"/>
                  <a:ext cx="23052" cy="33809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75" name="Oval 15"/>
                <p:cNvSpPr>
                  <a:spLocks noChangeArrowheads="1"/>
                </p:cNvSpPr>
                <p:nvPr/>
              </p:nvSpPr>
              <p:spPr bwMode="auto">
                <a:xfrm>
                  <a:off x="111151620" y="106048037"/>
                  <a:ext cx="25200" cy="576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76" name="AutoShape 16"/>
                <p:cNvCxnSpPr>
                  <a:cxnSpLocks noChangeShapeType="1"/>
                </p:cNvCxnSpPr>
                <p:nvPr/>
              </p:nvCxnSpPr>
              <p:spPr bwMode="auto">
                <a:xfrm flipV="1">
                  <a:off x="111172172" y="106029401"/>
                  <a:ext cx="21516" cy="26125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7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111169099" y="106098556"/>
                  <a:ext cx="13830" cy="1536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8" name="AutoShape 18"/>
                <p:cNvCxnSpPr>
                  <a:cxnSpLocks noChangeShapeType="1"/>
                </p:cNvCxnSpPr>
                <p:nvPr/>
              </p:nvCxnSpPr>
              <p:spPr bwMode="auto">
                <a:xfrm flipV="1">
                  <a:off x="111155842" y="106086838"/>
                  <a:ext cx="3075" cy="64545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79" name="AutoShape 19"/>
                <p:cNvCxnSpPr>
                  <a:cxnSpLocks noChangeShapeType="1"/>
                </p:cNvCxnSpPr>
                <p:nvPr/>
              </p:nvCxnSpPr>
              <p:spPr bwMode="auto">
                <a:xfrm flipV="1">
                  <a:off x="111183505" y="106117575"/>
                  <a:ext cx="1538" cy="1997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</p:grpSp>
          <p:pic>
            <p:nvPicPr>
              <p:cNvPr id="67" name="Image 66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685495" y="2040443"/>
                <a:ext cx="460863" cy="471836"/>
              </a:xfrm>
              <a:prstGeom prst="rect">
                <a:avLst/>
              </a:prstGeom>
            </p:spPr>
          </p:pic>
          <p:pic>
            <p:nvPicPr>
              <p:cNvPr id="68" name="Image 6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938637" y="3575815"/>
                <a:ext cx="460863" cy="471836"/>
              </a:xfrm>
              <a:prstGeom prst="rect">
                <a:avLst/>
              </a:prstGeom>
            </p:spPr>
          </p:pic>
        </p:grpSp>
        <p:sp>
          <p:nvSpPr>
            <p:cNvPr id="56" name="Rectangle 55"/>
            <p:cNvSpPr/>
            <p:nvPr/>
          </p:nvSpPr>
          <p:spPr>
            <a:xfrm>
              <a:off x="4745894" y="3602638"/>
              <a:ext cx="4400629" cy="3130165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81" name="Groupe 180"/>
          <p:cNvGrpSpPr/>
          <p:nvPr/>
        </p:nvGrpSpPr>
        <p:grpSpPr>
          <a:xfrm>
            <a:off x="6730909" y="172676"/>
            <a:ext cx="4400629" cy="3132000"/>
            <a:chOff x="6730909" y="172676"/>
            <a:chExt cx="4400629" cy="3132000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4558" y="172676"/>
              <a:ext cx="4393331" cy="3132000"/>
            </a:xfrm>
            <a:prstGeom prst="rect">
              <a:avLst/>
            </a:prstGeom>
          </p:spPr>
        </p:pic>
        <p:grpSp>
          <p:nvGrpSpPr>
            <p:cNvPr id="96" name="Groupe 95"/>
            <p:cNvGrpSpPr/>
            <p:nvPr/>
          </p:nvGrpSpPr>
          <p:grpSpPr>
            <a:xfrm>
              <a:off x="6730909" y="173594"/>
              <a:ext cx="4400629" cy="3130165"/>
              <a:chOff x="2339752" y="1811003"/>
              <a:chExt cx="4389982" cy="3130165"/>
            </a:xfrm>
          </p:grpSpPr>
          <p:grpSp>
            <p:nvGrpSpPr>
              <p:cNvPr id="97" name="Groupe 96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99" name="Rectangle à coins arrondis 98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0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34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35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6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7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01" name="Rectangle à coins arrondis 100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02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03" name="Picture 39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4" name="Rectangle à coins arrondis 103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05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6" name="Flèche vers le bas 105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7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22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23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24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5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6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7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8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9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0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1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2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33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08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15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16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17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18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9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0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21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09" name="Image 108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10" name="Image 109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98" name="Rectangle 97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82" name="Groupe 181"/>
          <p:cNvGrpSpPr/>
          <p:nvPr/>
        </p:nvGrpSpPr>
        <p:grpSpPr>
          <a:xfrm>
            <a:off x="-349730" y="3724768"/>
            <a:ext cx="4400629" cy="3132000"/>
            <a:chOff x="-349730" y="3724768"/>
            <a:chExt cx="4400629" cy="3132000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46081" y="3724768"/>
              <a:ext cx="4393331" cy="3132000"/>
            </a:xfrm>
            <a:prstGeom prst="rect">
              <a:avLst/>
            </a:prstGeom>
          </p:spPr>
        </p:pic>
        <p:grpSp>
          <p:nvGrpSpPr>
            <p:cNvPr id="138" name="Groupe 137"/>
            <p:cNvGrpSpPr/>
            <p:nvPr/>
          </p:nvGrpSpPr>
          <p:grpSpPr>
            <a:xfrm>
              <a:off x="-349730" y="3725686"/>
              <a:ext cx="4400629" cy="3130165"/>
              <a:chOff x="2339752" y="1811003"/>
              <a:chExt cx="4389982" cy="3130165"/>
            </a:xfrm>
          </p:grpSpPr>
          <p:grpSp>
            <p:nvGrpSpPr>
              <p:cNvPr id="139" name="Groupe 138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41" name="Rectangle à coins arrondis 140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42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76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77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8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9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43" name="Rectangle à coins arrondis 142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44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45" name="Picture 39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46" name="Rectangle à coins arrondis 145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47" name="Picture 8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48" name="Flèche vers le bas 147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49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64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65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66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7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8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9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0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1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2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3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4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5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50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5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58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5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60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1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2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3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51" name="Image 150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52" name="Image 151"/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40" name="Rectangle 139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5003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roupe 90"/>
          <p:cNvGrpSpPr/>
          <p:nvPr/>
        </p:nvGrpSpPr>
        <p:grpSpPr>
          <a:xfrm>
            <a:off x="251520" y="332656"/>
            <a:ext cx="4400629" cy="3132000"/>
            <a:chOff x="1140070" y="1292300"/>
            <a:chExt cx="4400629" cy="313200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894" y="1292300"/>
              <a:ext cx="4396980" cy="3132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49" name="Groupe 48"/>
            <p:cNvGrpSpPr/>
            <p:nvPr/>
          </p:nvGrpSpPr>
          <p:grpSpPr>
            <a:xfrm>
              <a:off x="1140070" y="1293218"/>
              <a:ext cx="4400629" cy="3130165"/>
              <a:chOff x="2339752" y="1811003"/>
              <a:chExt cx="4389982" cy="3130165"/>
            </a:xfrm>
          </p:grpSpPr>
          <p:grpSp>
            <p:nvGrpSpPr>
              <p:cNvPr id="50" name="Groupe 49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52" name="Rectangle à coins arrondis 51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53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87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88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89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90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54" name="Rectangle à coins arrondis 53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55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6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7" name="Rectangle à coins arrondis 56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58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59" name="Flèche vers le bas 58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60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75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76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77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78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79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0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1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2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3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4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5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86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61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68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69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70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71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2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3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74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62" name="Image 61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63" name="Image 62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51" name="Rectangle 50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34" name="Groupe 133"/>
          <p:cNvGrpSpPr/>
          <p:nvPr/>
        </p:nvGrpSpPr>
        <p:grpSpPr>
          <a:xfrm>
            <a:off x="4931696" y="709033"/>
            <a:ext cx="4400629" cy="3132000"/>
            <a:chOff x="4931696" y="709033"/>
            <a:chExt cx="4400629" cy="313200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048"/>
            <a:stretch/>
          </p:blipFill>
          <p:spPr>
            <a:xfrm>
              <a:off x="4933520" y="709033"/>
              <a:ext cx="4396980" cy="3132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92" name="Groupe 91"/>
            <p:cNvGrpSpPr/>
            <p:nvPr/>
          </p:nvGrpSpPr>
          <p:grpSpPr>
            <a:xfrm>
              <a:off x="4931696" y="709951"/>
              <a:ext cx="4400629" cy="3130165"/>
              <a:chOff x="2339752" y="1811003"/>
              <a:chExt cx="4389982" cy="3130165"/>
            </a:xfrm>
          </p:grpSpPr>
          <p:grpSp>
            <p:nvGrpSpPr>
              <p:cNvPr id="93" name="Groupe 92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95" name="Rectangle à coins arrondis 94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96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30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31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2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33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97" name="Rectangle à coins arrondis 96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98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99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0" name="Rectangle à coins arrondis 99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01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2" name="Flèche vers le bas 101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03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18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19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20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1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2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3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4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5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6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7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8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29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04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11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12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13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14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5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6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17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05" name="Image 104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06" name="Image 105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94" name="Rectangle 93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77" name="Groupe 176"/>
          <p:cNvGrpSpPr/>
          <p:nvPr/>
        </p:nvGrpSpPr>
        <p:grpSpPr>
          <a:xfrm>
            <a:off x="358531" y="3771528"/>
            <a:ext cx="4400629" cy="3132000"/>
            <a:chOff x="1095579" y="2948114"/>
            <a:chExt cx="4400629" cy="31320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403" y="2948114"/>
              <a:ext cx="4396980" cy="3132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135" name="Groupe 134"/>
            <p:cNvGrpSpPr/>
            <p:nvPr/>
          </p:nvGrpSpPr>
          <p:grpSpPr>
            <a:xfrm>
              <a:off x="1095579" y="2949032"/>
              <a:ext cx="4400629" cy="3130165"/>
              <a:chOff x="2339752" y="1811003"/>
              <a:chExt cx="4389982" cy="3130165"/>
            </a:xfrm>
          </p:grpSpPr>
          <p:grpSp>
            <p:nvGrpSpPr>
              <p:cNvPr id="136" name="Groupe 135"/>
              <p:cNvGrpSpPr/>
              <p:nvPr/>
            </p:nvGrpSpPr>
            <p:grpSpPr>
              <a:xfrm>
                <a:off x="2973391" y="1989549"/>
                <a:ext cx="3229019" cy="2538901"/>
                <a:chOff x="-2340768" y="1949814"/>
                <a:chExt cx="3229019" cy="2538901"/>
              </a:xfrm>
            </p:grpSpPr>
            <p:sp>
              <p:nvSpPr>
                <p:cNvPr id="138" name="Rectangle à coins arrondis 137"/>
                <p:cNvSpPr/>
                <p:nvPr/>
              </p:nvSpPr>
              <p:spPr>
                <a:xfrm>
                  <a:off x="-1972344" y="4136095"/>
                  <a:ext cx="2475904" cy="352620"/>
                </a:xfrm>
                <a:prstGeom prst="roundRect">
                  <a:avLst/>
                </a:prstGeom>
                <a:solidFill>
                  <a:schemeClr val="bg1">
                    <a:alpha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39" name="Group 33"/>
                <p:cNvGrpSpPr>
                  <a:grpSpLocks/>
                </p:cNvGrpSpPr>
                <p:nvPr/>
              </p:nvGrpSpPr>
              <p:grpSpPr bwMode="auto">
                <a:xfrm>
                  <a:off x="-1714620" y="4184100"/>
                  <a:ext cx="201956" cy="276668"/>
                  <a:chOff x="106807840" y="105601632"/>
                  <a:chExt cx="140947" cy="160732"/>
                </a:xfrm>
              </p:grpSpPr>
              <p:pic>
                <p:nvPicPr>
                  <p:cNvPr id="173" name="Picture 34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842420" y="105601632"/>
                    <a:ext cx="71991" cy="8278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pic>
              <p:cxnSp>
                <p:nvCxnSpPr>
                  <p:cNvPr id="174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06878478" y="105672364"/>
                    <a:ext cx="2" cy="9000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000000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5" name="AutoShape 36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07840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76" name="AutoShape 37"/>
                  <p:cNvCxnSpPr>
                    <a:cxnSpLocks noChangeShapeType="1"/>
                  </p:cNvCxnSpPr>
                  <p:nvPr/>
                </p:nvCxnSpPr>
                <p:spPr bwMode="auto">
                  <a:xfrm flipH="1" flipV="1">
                    <a:off x="106894786" y="105692823"/>
                    <a:ext cx="54001" cy="1"/>
                  </a:xfrm>
                  <a:prstGeom prst="straightConnector1">
                    <a:avLst/>
                  </a:prstGeom>
                  <a:noFill/>
                  <a:ln w="28575" algn="ctr">
                    <a:solidFill>
                      <a:srgbClr val="C0504D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sp>
              <p:nvSpPr>
                <p:cNvPr id="140" name="Rectangle à coins arrondis 139"/>
                <p:cNvSpPr/>
                <p:nvPr/>
              </p:nvSpPr>
              <p:spPr>
                <a:xfrm>
                  <a:off x="-2340768" y="3480603"/>
                  <a:ext cx="3229019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41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993289" y="3510092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42" name="Picture 39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8256" y="3510092"/>
                  <a:ext cx="537665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43" name="Rectangle à coins arrondis 142"/>
                <p:cNvSpPr/>
                <p:nvPr/>
              </p:nvSpPr>
              <p:spPr>
                <a:xfrm>
                  <a:off x="-2011274" y="1949814"/>
                  <a:ext cx="2520280" cy="607684"/>
                </a:xfrm>
                <a:prstGeom prst="roundRect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pic>
              <p:nvPicPr>
                <p:cNvPr id="144" name="Picture 8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289970" y="1995819"/>
                  <a:ext cx="541113" cy="6206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45" name="Flèche vers le bas 144"/>
                <p:cNvSpPr/>
                <p:nvPr/>
              </p:nvSpPr>
              <p:spPr>
                <a:xfrm>
                  <a:off x="-993289" y="2557497"/>
                  <a:ext cx="541113" cy="923105"/>
                </a:xfrm>
                <a:prstGeom prst="downArrow">
                  <a:avLst/>
                </a:prstGeom>
                <a:solidFill>
                  <a:schemeClr val="bg1">
                    <a:alpha val="7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146" name="Group 20"/>
                <p:cNvGrpSpPr>
                  <a:grpSpLocks/>
                </p:cNvGrpSpPr>
                <p:nvPr/>
              </p:nvGrpSpPr>
              <p:grpSpPr bwMode="auto">
                <a:xfrm>
                  <a:off x="-826967" y="4200683"/>
                  <a:ext cx="201416" cy="202746"/>
                  <a:chOff x="110996391" y="106267775"/>
                  <a:chExt cx="184601" cy="180000"/>
                </a:xfrm>
              </p:grpSpPr>
              <p:sp>
                <p:nvSpPr>
                  <p:cNvPr id="161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110998905" y="106267775"/>
                    <a:ext cx="179999" cy="180000"/>
                  </a:xfrm>
                  <a:prstGeom prst="ellipse">
                    <a:avLst/>
                  </a:prstGeom>
                  <a:solidFill>
                    <a:srgbClr val="DAE5CD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grpSp>
                <p:nvGrpSpPr>
                  <p:cNvPr id="162" name="Group 22"/>
                  <p:cNvGrpSpPr>
                    <a:grpSpLocks/>
                  </p:cNvGrpSpPr>
                  <p:nvPr/>
                </p:nvGrpSpPr>
                <p:grpSpPr bwMode="auto">
                  <a:xfrm>
                    <a:off x="110996391" y="106310195"/>
                    <a:ext cx="184601" cy="92281"/>
                    <a:chOff x="110961863" y="106306623"/>
                    <a:chExt cx="184601" cy="92281"/>
                  </a:xfrm>
                </p:grpSpPr>
                <p:sp>
                  <p:nvSpPr>
                    <p:cNvPr id="163" name="Oval 23"/>
                    <p:cNvSpPr>
                      <a:spLocks noChangeArrowheads="1"/>
                    </p:cNvSpPr>
                    <p:nvPr/>
                  </p:nvSpPr>
                  <p:spPr bwMode="auto">
                    <a:xfrm rot="-909948">
                      <a:off x="111067286" y="106386237"/>
                      <a:ext cx="72000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4" name="Oval 24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45697" y="106380557"/>
                      <a:ext cx="71999" cy="10798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5" name="Oval 25"/>
                    <p:cNvSpPr>
                      <a:spLocks noChangeArrowheads="1"/>
                    </p:cNvSpPr>
                    <p:nvPr/>
                  </p:nvSpPr>
                  <p:spPr bwMode="auto">
                    <a:xfrm rot="12162331">
                      <a:off x="110986354" y="106381880"/>
                      <a:ext cx="72001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6" name="Oval 26"/>
                    <p:cNvSpPr>
                      <a:spLocks noChangeArrowheads="1"/>
                    </p:cNvSpPr>
                    <p:nvPr/>
                  </p:nvSpPr>
                  <p:spPr bwMode="auto">
                    <a:xfrm rot="11598308">
                      <a:off x="110967147" y="106388104"/>
                      <a:ext cx="71999" cy="10800"/>
                    </a:xfrm>
                    <a:prstGeom prst="ellipse">
                      <a:avLst/>
                    </a:prstGeom>
                    <a:solidFill>
                      <a:srgbClr val="92D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7" name="Oval 27"/>
                    <p:cNvSpPr>
                      <a:spLocks noChangeArrowheads="1"/>
                    </p:cNvSpPr>
                    <p:nvPr/>
                  </p:nvSpPr>
                  <p:spPr bwMode="auto">
                    <a:xfrm rot="16200000">
                      <a:off x="111016825" y="106349357"/>
                      <a:ext cx="72000" cy="108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8" name="Oval 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1045322" y="106310654"/>
                      <a:ext cx="14399" cy="1440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69" name="Oval 29"/>
                    <p:cNvSpPr>
                      <a:spLocks noChangeArrowheads="1"/>
                    </p:cNvSpPr>
                    <p:nvPr/>
                  </p:nvSpPr>
                  <p:spPr bwMode="auto">
                    <a:xfrm rot="-1542128">
                      <a:off x="111050371" y="106306623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0" name="Oval 30"/>
                    <p:cNvSpPr>
                      <a:spLocks noChangeArrowheads="1"/>
                    </p:cNvSpPr>
                    <p:nvPr/>
                  </p:nvSpPr>
                  <p:spPr bwMode="auto">
                    <a:xfrm rot="-431291">
                      <a:off x="111056465" y="106330682"/>
                      <a:ext cx="89999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1" name="Oval 31"/>
                    <p:cNvSpPr>
                      <a:spLocks noChangeArrowheads="1"/>
                    </p:cNvSpPr>
                    <p:nvPr/>
                  </p:nvSpPr>
                  <p:spPr bwMode="auto">
                    <a:xfrm rot="11835738">
                      <a:off x="110962408" y="106311635"/>
                      <a:ext cx="90000" cy="14401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72" name="Oval 32"/>
                    <p:cNvSpPr>
                      <a:spLocks noChangeArrowheads="1"/>
                    </p:cNvSpPr>
                    <p:nvPr/>
                  </p:nvSpPr>
                  <p:spPr bwMode="auto">
                    <a:xfrm rot="11117846">
                      <a:off x="110961863" y="106332245"/>
                      <a:ext cx="90000" cy="14399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3175" algn="in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rgbClr val="EEECE1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36576" tIns="36576" rIns="36576" bIns="36576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fr-FR"/>
                    </a:p>
                  </p:txBody>
                </p:sp>
              </p:grpSp>
            </p:grpSp>
            <p:grpSp>
              <p:nvGrpSpPr>
                <p:cNvPr id="147" name="Group 12"/>
                <p:cNvGrpSpPr>
                  <a:grpSpLocks/>
                </p:cNvGrpSpPr>
                <p:nvPr/>
              </p:nvGrpSpPr>
              <p:grpSpPr bwMode="auto">
                <a:xfrm>
                  <a:off x="187739" y="4200683"/>
                  <a:ext cx="126807" cy="246450"/>
                  <a:chOff x="111136249" y="106023828"/>
                  <a:chExt cx="57439" cy="127555"/>
                </a:xfrm>
              </p:grpSpPr>
              <p:sp>
                <p:nvSpPr>
                  <p:cNvPr id="154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111156228" y="106023828"/>
                    <a:ext cx="21601" cy="21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55" name="AutoShape 1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36249" y="106024214"/>
                    <a:ext cx="23052" cy="33809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sp>
                <p:nvSpPr>
                  <p:cNvPr id="156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111151620" y="106048037"/>
                    <a:ext cx="25200" cy="57600"/>
                  </a:xfrm>
                  <a:prstGeom prst="ellipse">
                    <a:avLst/>
                  </a:pr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cxnSp>
                <p:nvCxnSpPr>
                  <p:cNvPr id="157" name="AutoShape 16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72172" y="106029401"/>
                    <a:ext cx="21516" cy="2612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8" name="AutoShape 1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11169099" y="106098556"/>
                    <a:ext cx="13830" cy="15367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59" name="AutoShape 18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55842" y="106086838"/>
                    <a:ext cx="3075" cy="64545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  <p:cxnSp>
                <p:nvCxnSpPr>
                  <p:cNvPr id="160" name="AutoShape 19"/>
                  <p:cNvCxnSpPr>
                    <a:cxnSpLocks noChangeShapeType="1"/>
                  </p:cNvCxnSpPr>
                  <p:nvPr/>
                </p:nvCxnSpPr>
                <p:spPr bwMode="auto">
                  <a:xfrm flipV="1">
                    <a:off x="111183505" y="106117575"/>
                    <a:ext cx="1538" cy="19978"/>
                  </a:xfrm>
                  <a:prstGeom prst="straightConnector1">
                    <a:avLst/>
                  </a:prstGeom>
                  <a:noFill/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</p:cxnSp>
            </p:grpSp>
            <p:pic>
              <p:nvPicPr>
                <p:cNvPr id="148" name="Image 147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685495" y="2040443"/>
                  <a:ext cx="460863" cy="471836"/>
                </a:xfrm>
                <a:prstGeom prst="rect">
                  <a:avLst/>
                </a:prstGeom>
              </p:spPr>
            </p:pic>
            <p:pic>
              <p:nvPicPr>
                <p:cNvPr id="149" name="Image 148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938637" y="3575815"/>
                  <a:ext cx="460863" cy="471836"/>
                </a:xfrm>
                <a:prstGeom prst="rect">
                  <a:avLst/>
                </a:prstGeom>
              </p:spPr>
            </p:pic>
          </p:grpSp>
          <p:sp>
            <p:nvSpPr>
              <p:cNvPr id="137" name="Rectangle 136"/>
              <p:cNvSpPr/>
              <p:nvPr/>
            </p:nvSpPr>
            <p:spPr>
              <a:xfrm>
                <a:off x="2339752" y="1811003"/>
                <a:ext cx="4389982" cy="3130165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46740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2371685" y="2333879"/>
            <a:ext cx="4400629" cy="3130165"/>
            <a:chOff x="2371685" y="2333879"/>
            <a:chExt cx="4400629" cy="3130165"/>
          </a:xfrm>
        </p:grpSpPr>
        <p:grpSp>
          <p:nvGrpSpPr>
            <p:cNvPr id="92" name="Groupe 91"/>
            <p:cNvGrpSpPr/>
            <p:nvPr/>
          </p:nvGrpSpPr>
          <p:grpSpPr>
            <a:xfrm>
              <a:off x="3006861" y="2512425"/>
              <a:ext cx="3236850" cy="2538901"/>
              <a:chOff x="-2340768" y="1949814"/>
              <a:chExt cx="3229019" cy="2538901"/>
            </a:xfrm>
          </p:grpSpPr>
          <p:sp>
            <p:nvSpPr>
              <p:cNvPr id="94" name="Rectangle à coins arrondis 93"/>
              <p:cNvSpPr/>
              <p:nvPr/>
            </p:nvSpPr>
            <p:spPr>
              <a:xfrm>
                <a:off x="-1972344" y="4136095"/>
                <a:ext cx="2475904" cy="352620"/>
              </a:xfrm>
              <a:prstGeom prst="roundRect">
                <a:avLst/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95" name="Group 33"/>
              <p:cNvGrpSpPr>
                <a:grpSpLocks/>
              </p:cNvGrpSpPr>
              <p:nvPr/>
            </p:nvGrpSpPr>
            <p:grpSpPr bwMode="auto">
              <a:xfrm>
                <a:off x="-1714620" y="4184100"/>
                <a:ext cx="201956" cy="276668"/>
                <a:chOff x="106807840" y="105601632"/>
                <a:chExt cx="140947" cy="160732"/>
              </a:xfrm>
            </p:grpSpPr>
            <p:pic>
              <p:nvPicPr>
                <p:cNvPr id="129" name="Picture 34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6842420" y="105601632"/>
                  <a:ext cx="71991" cy="8278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130" name="AutoShape 35"/>
                <p:cNvCxnSpPr>
                  <a:cxnSpLocks noChangeShapeType="1"/>
                </p:cNvCxnSpPr>
                <p:nvPr/>
              </p:nvCxnSpPr>
              <p:spPr bwMode="auto">
                <a:xfrm>
                  <a:off x="106878478" y="105672364"/>
                  <a:ext cx="2" cy="90000"/>
                </a:xfrm>
                <a:prstGeom prst="straightConnector1">
                  <a:avLst/>
                </a:prstGeom>
                <a:noFill/>
                <a:ln w="12700" algn="ctr">
                  <a:solidFill>
                    <a:srgbClr val="000000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1" name="AutoShape 36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06807840" y="105692823"/>
                  <a:ext cx="54001" cy="1"/>
                </a:xfrm>
                <a:prstGeom prst="straightConnector1">
                  <a:avLst/>
                </a:prstGeom>
                <a:noFill/>
                <a:ln w="28575" algn="ctr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2" name="AutoShape 37"/>
                <p:cNvCxnSpPr>
                  <a:cxnSpLocks noChangeShapeType="1"/>
                </p:cNvCxnSpPr>
                <p:nvPr/>
              </p:nvCxnSpPr>
              <p:spPr bwMode="auto">
                <a:xfrm flipH="1" flipV="1">
                  <a:off x="106894786" y="105692823"/>
                  <a:ext cx="54001" cy="1"/>
                </a:xfrm>
                <a:prstGeom prst="straightConnector1">
                  <a:avLst/>
                </a:prstGeom>
                <a:noFill/>
                <a:ln w="28575" algn="ctr">
                  <a:solidFill>
                    <a:srgbClr val="C0504D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96" name="Rectangle à coins arrondis 95"/>
              <p:cNvSpPr/>
              <p:nvPr/>
            </p:nvSpPr>
            <p:spPr>
              <a:xfrm>
                <a:off x="-2340768" y="3480603"/>
                <a:ext cx="3229019" cy="607684"/>
              </a:xfrm>
              <a:prstGeom prst="round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97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993289" y="3510092"/>
                <a:ext cx="541113" cy="620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pic>
            <p:nvPicPr>
              <p:cNvPr id="98" name="Picture 3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256" y="3510092"/>
                <a:ext cx="537665" cy="620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sp>
            <p:nvSpPr>
              <p:cNvPr id="99" name="Rectangle à coins arrondis 98"/>
              <p:cNvSpPr/>
              <p:nvPr/>
            </p:nvSpPr>
            <p:spPr>
              <a:xfrm>
                <a:off x="-2011274" y="1949814"/>
                <a:ext cx="2520280" cy="607684"/>
              </a:xfrm>
              <a:prstGeom prst="roundRect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pic>
            <p:nvPicPr>
              <p:cNvPr id="100" name="Picture 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89970" y="1995819"/>
                <a:ext cx="541113" cy="6206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sp>
            <p:nvSpPr>
              <p:cNvPr id="101" name="Flèche vers le bas 100"/>
              <p:cNvSpPr/>
              <p:nvPr/>
            </p:nvSpPr>
            <p:spPr>
              <a:xfrm>
                <a:off x="-993289" y="2557497"/>
                <a:ext cx="541113" cy="923105"/>
              </a:xfrm>
              <a:prstGeom prst="downArrow">
                <a:avLst/>
              </a:prstGeom>
              <a:solidFill>
                <a:schemeClr val="bg1">
                  <a:alpha val="7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2" name="Group 20"/>
              <p:cNvGrpSpPr>
                <a:grpSpLocks/>
              </p:cNvGrpSpPr>
              <p:nvPr/>
            </p:nvGrpSpPr>
            <p:grpSpPr bwMode="auto">
              <a:xfrm>
                <a:off x="-826967" y="4200683"/>
                <a:ext cx="201416" cy="202746"/>
                <a:chOff x="110996391" y="106267775"/>
                <a:chExt cx="184601" cy="180000"/>
              </a:xfrm>
            </p:grpSpPr>
            <p:sp>
              <p:nvSpPr>
                <p:cNvPr id="117" name="Oval 21"/>
                <p:cNvSpPr>
                  <a:spLocks noChangeArrowheads="1"/>
                </p:cNvSpPr>
                <p:nvPr/>
              </p:nvSpPr>
              <p:spPr bwMode="auto">
                <a:xfrm>
                  <a:off x="110998905" y="106267775"/>
                  <a:ext cx="179999" cy="180000"/>
                </a:xfrm>
                <a:prstGeom prst="ellipse">
                  <a:avLst/>
                </a:prstGeom>
                <a:solidFill>
                  <a:srgbClr val="DAE5C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grpSp>
              <p:nvGrpSpPr>
                <p:cNvPr id="118" name="Group 22"/>
                <p:cNvGrpSpPr>
                  <a:grpSpLocks/>
                </p:cNvGrpSpPr>
                <p:nvPr/>
              </p:nvGrpSpPr>
              <p:grpSpPr bwMode="auto">
                <a:xfrm>
                  <a:off x="110996391" y="106310195"/>
                  <a:ext cx="184601" cy="92281"/>
                  <a:chOff x="110961863" y="106306623"/>
                  <a:chExt cx="184601" cy="92281"/>
                </a:xfrm>
              </p:grpSpPr>
              <p:sp>
                <p:nvSpPr>
                  <p:cNvPr id="119" name="Oval 23"/>
                  <p:cNvSpPr>
                    <a:spLocks noChangeArrowheads="1"/>
                  </p:cNvSpPr>
                  <p:nvPr/>
                </p:nvSpPr>
                <p:spPr bwMode="auto">
                  <a:xfrm rot="-909948">
                    <a:off x="111067286" y="106386237"/>
                    <a:ext cx="72000" cy="108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0" name="Oval 24"/>
                  <p:cNvSpPr>
                    <a:spLocks noChangeArrowheads="1"/>
                  </p:cNvSpPr>
                  <p:nvPr/>
                </p:nvSpPr>
                <p:spPr bwMode="auto">
                  <a:xfrm rot="-1542128">
                    <a:off x="111045697" y="106380557"/>
                    <a:ext cx="71999" cy="10798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1" name="Oval 25"/>
                  <p:cNvSpPr>
                    <a:spLocks noChangeArrowheads="1"/>
                  </p:cNvSpPr>
                  <p:nvPr/>
                </p:nvSpPr>
                <p:spPr bwMode="auto">
                  <a:xfrm rot="12162331">
                    <a:off x="110986354" y="106381880"/>
                    <a:ext cx="72001" cy="108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2" name="Oval 26"/>
                  <p:cNvSpPr>
                    <a:spLocks noChangeArrowheads="1"/>
                  </p:cNvSpPr>
                  <p:nvPr/>
                </p:nvSpPr>
                <p:spPr bwMode="auto">
                  <a:xfrm rot="11598308">
                    <a:off x="110967147" y="106388104"/>
                    <a:ext cx="71999" cy="10800"/>
                  </a:xfrm>
                  <a:prstGeom prst="ellipse">
                    <a:avLst/>
                  </a:prstGeom>
                  <a:solidFill>
                    <a:srgbClr val="92D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3" name="Oval 27"/>
                  <p:cNvSpPr>
                    <a:spLocks noChangeArrowheads="1"/>
                  </p:cNvSpPr>
                  <p:nvPr/>
                </p:nvSpPr>
                <p:spPr bwMode="auto">
                  <a:xfrm rot="16200000">
                    <a:off x="111016825" y="106349357"/>
                    <a:ext cx="72000" cy="108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4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111045322" y="106310654"/>
                    <a:ext cx="14399" cy="14400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5" name="Oval 29"/>
                  <p:cNvSpPr>
                    <a:spLocks noChangeArrowheads="1"/>
                  </p:cNvSpPr>
                  <p:nvPr/>
                </p:nvSpPr>
                <p:spPr bwMode="auto">
                  <a:xfrm rot="-1542128">
                    <a:off x="111050371" y="106306623"/>
                    <a:ext cx="90000" cy="1439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6" name="Oval 30"/>
                  <p:cNvSpPr>
                    <a:spLocks noChangeArrowheads="1"/>
                  </p:cNvSpPr>
                  <p:nvPr/>
                </p:nvSpPr>
                <p:spPr bwMode="auto">
                  <a:xfrm rot="-431291">
                    <a:off x="111056465" y="106330682"/>
                    <a:ext cx="89999" cy="14401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7" name="Oval 31"/>
                  <p:cNvSpPr>
                    <a:spLocks noChangeArrowheads="1"/>
                  </p:cNvSpPr>
                  <p:nvPr/>
                </p:nvSpPr>
                <p:spPr bwMode="auto">
                  <a:xfrm rot="11835738">
                    <a:off x="110962408" y="106311635"/>
                    <a:ext cx="90000" cy="14401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  <p:sp>
                <p:nvSpPr>
                  <p:cNvPr id="128" name="Oval 32"/>
                  <p:cNvSpPr>
                    <a:spLocks noChangeArrowheads="1"/>
                  </p:cNvSpPr>
                  <p:nvPr/>
                </p:nvSpPr>
                <p:spPr bwMode="auto">
                  <a:xfrm rot="11117846">
                    <a:off x="110961863" y="106332245"/>
                    <a:ext cx="90000" cy="14399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3175" algn="in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EEECE1"/>
                          </a:outerShdw>
                        </a:effectLst>
                      </a14:hiddenEffects>
                    </a:ext>
                  </a:extLst>
                </p:spPr>
                <p:txBody>
                  <a:bodyPr vert="horz" wrap="square" lIns="36576" tIns="36576" rIns="36576" bIns="36576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fr-FR"/>
                  </a:p>
                </p:txBody>
              </p:sp>
            </p:grpSp>
          </p:grpSp>
          <p:grpSp>
            <p:nvGrpSpPr>
              <p:cNvPr id="103" name="Group 12"/>
              <p:cNvGrpSpPr>
                <a:grpSpLocks/>
              </p:cNvGrpSpPr>
              <p:nvPr/>
            </p:nvGrpSpPr>
            <p:grpSpPr bwMode="auto">
              <a:xfrm>
                <a:off x="187739" y="4200683"/>
                <a:ext cx="126807" cy="246450"/>
                <a:chOff x="111136249" y="106023828"/>
                <a:chExt cx="57439" cy="127555"/>
              </a:xfrm>
            </p:grpSpPr>
            <p:sp>
              <p:nvSpPr>
                <p:cNvPr id="110" name="Oval 13"/>
                <p:cNvSpPr>
                  <a:spLocks noChangeArrowheads="1"/>
                </p:cNvSpPr>
                <p:nvPr/>
              </p:nvSpPr>
              <p:spPr bwMode="auto">
                <a:xfrm>
                  <a:off x="111156228" y="106023828"/>
                  <a:ext cx="21601" cy="216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111" name="AutoShape 14"/>
                <p:cNvCxnSpPr>
                  <a:cxnSpLocks noChangeShapeType="1"/>
                </p:cNvCxnSpPr>
                <p:nvPr/>
              </p:nvCxnSpPr>
              <p:spPr bwMode="auto">
                <a:xfrm>
                  <a:off x="111136249" y="106024214"/>
                  <a:ext cx="23052" cy="33809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12" name="Oval 15"/>
                <p:cNvSpPr>
                  <a:spLocks noChangeArrowheads="1"/>
                </p:cNvSpPr>
                <p:nvPr/>
              </p:nvSpPr>
              <p:spPr bwMode="auto">
                <a:xfrm>
                  <a:off x="111151620" y="106048037"/>
                  <a:ext cx="25200" cy="576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cxnSp>
              <p:nvCxnSpPr>
                <p:cNvPr id="113" name="AutoShape 16"/>
                <p:cNvCxnSpPr>
                  <a:cxnSpLocks noChangeShapeType="1"/>
                </p:cNvCxnSpPr>
                <p:nvPr/>
              </p:nvCxnSpPr>
              <p:spPr bwMode="auto">
                <a:xfrm flipV="1">
                  <a:off x="111172172" y="106029401"/>
                  <a:ext cx="21516" cy="26125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4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111169099" y="106098556"/>
                  <a:ext cx="13830" cy="15367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5" name="AutoShape 18"/>
                <p:cNvCxnSpPr>
                  <a:cxnSpLocks noChangeShapeType="1"/>
                </p:cNvCxnSpPr>
                <p:nvPr/>
              </p:nvCxnSpPr>
              <p:spPr bwMode="auto">
                <a:xfrm flipV="1">
                  <a:off x="111155842" y="106086838"/>
                  <a:ext cx="3075" cy="64545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6" name="AutoShape 19"/>
                <p:cNvCxnSpPr>
                  <a:cxnSpLocks noChangeShapeType="1"/>
                </p:cNvCxnSpPr>
                <p:nvPr/>
              </p:nvCxnSpPr>
              <p:spPr bwMode="auto">
                <a:xfrm flipV="1">
                  <a:off x="111183505" y="106117575"/>
                  <a:ext cx="1538" cy="19978"/>
                </a:xfrm>
                <a:prstGeom prst="straightConnector1">
                  <a:avLst/>
                </a:prstGeom>
                <a:noFill/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</p:cxnSp>
          </p:grpSp>
          <p:pic>
            <p:nvPicPr>
              <p:cNvPr id="104" name="Image 10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685495" y="2040443"/>
                <a:ext cx="460863" cy="471836"/>
              </a:xfrm>
              <a:prstGeom prst="rect">
                <a:avLst/>
              </a:prstGeom>
            </p:spPr>
          </p:pic>
          <p:pic>
            <p:nvPicPr>
              <p:cNvPr id="105" name="Image 10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938637" y="3575815"/>
                <a:ext cx="460863" cy="471836"/>
              </a:xfrm>
              <a:prstGeom prst="rect">
                <a:avLst/>
              </a:prstGeom>
            </p:spPr>
          </p:pic>
        </p:grpSp>
        <p:sp>
          <p:nvSpPr>
            <p:cNvPr id="93" name="Rectangle 92"/>
            <p:cNvSpPr/>
            <p:nvPr/>
          </p:nvSpPr>
          <p:spPr>
            <a:xfrm>
              <a:off x="2371685" y="2333879"/>
              <a:ext cx="4400629" cy="3130165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511976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/>
          <p:cNvGrpSpPr/>
          <p:nvPr/>
        </p:nvGrpSpPr>
        <p:grpSpPr>
          <a:xfrm>
            <a:off x="1115616" y="2924944"/>
            <a:ext cx="4392489" cy="3528392"/>
            <a:chOff x="7164287" y="1482715"/>
            <a:chExt cx="4392489" cy="3528392"/>
          </a:xfrm>
        </p:grpSpPr>
        <p:sp>
          <p:nvSpPr>
            <p:cNvPr id="3" name="Rectangle 2"/>
            <p:cNvSpPr/>
            <p:nvPr/>
          </p:nvSpPr>
          <p:spPr>
            <a:xfrm rot="5400000">
              <a:off x="7596336" y="1050667"/>
              <a:ext cx="3528392" cy="4392488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Rectangle 3"/>
            <p:cNvSpPr/>
            <p:nvPr/>
          </p:nvSpPr>
          <p:spPr>
            <a:xfrm>
              <a:off x="7164287" y="1482715"/>
              <a:ext cx="4392489" cy="39634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7164287" y="1482715"/>
              <a:ext cx="1080120" cy="396340"/>
            </a:xfrm>
            <a:prstGeom prst="rect">
              <a:avLst/>
            </a:prstGeom>
            <a:ln>
              <a:prstDash val="soli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6" name="Group 20"/>
            <p:cNvGrpSpPr>
              <a:grpSpLocks/>
            </p:cNvGrpSpPr>
            <p:nvPr/>
          </p:nvGrpSpPr>
          <p:grpSpPr bwMode="auto">
            <a:xfrm>
              <a:off x="7970984" y="1579512"/>
              <a:ext cx="201416" cy="202746"/>
              <a:chOff x="110996391" y="106267775"/>
              <a:chExt cx="184601" cy="180000"/>
            </a:xfrm>
          </p:grpSpPr>
          <p:sp>
            <p:nvSpPr>
              <p:cNvPr id="16" name="Oval 21"/>
              <p:cNvSpPr>
                <a:spLocks noChangeArrowheads="1"/>
              </p:cNvSpPr>
              <p:nvPr/>
            </p:nvSpPr>
            <p:spPr bwMode="auto">
              <a:xfrm>
                <a:off x="110998905" y="106267775"/>
                <a:ext cx="179999" cy="180000"/>
              </a:xfrm>
              <a:prstGeom prst="ellipse">
                <a:avLst/>
              </a:prstGeom>
              <a:solidFill>
                <a:srgbClr val="DAE5C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17" name="Group 22"/>
              <p:cNvGrpSpPr>
                <a:grpSpLocks/>
              </p:cNvGrpSpPr>
              <p:nvPr/>
            </p:nvGrpSpPr>
            <p:grpSpPr bwMode="auto">
              <a:xfrm>
                <a:off x="110996391" y="106310195"/>
                <a:ext cx="184601" cy="92281"/>
                <a:chOff x="110961863" y="106306623"/>
                <a:chExt cx="184601" cy="92281"/>
              </a:xfrm>
            </p:grpSpPr>
            <p:sp>
              <p:nvSpPr>
                <p:cNvPr id="18" name="Oval 23"/>
                <p:cNvSpPr>
                  <a:spLocks noChangeArrowheads="1"/>
                </p:cNvSpPr>
                <p:nvPr/>
              </p:nvSpPr>
              <p:spPr bwMode="auto">
                <a:xfrm rot="-909948">
                  <a:off x="111067286" y="106386237"/>
                  <a:ext cx="72000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19" name="Oval 24"/>
                <p:cNvSpPr>
                  <a:spLocks noChangeArrowheads="1"/>
                </p:cNvSpPr>
                <p:nvPr/>
              </p:nvSpPr>
              <p:spPr bwMode="auto">
                <a:xfrm rot="-1542128">
                  <a:off x="111045697" y="106380557"/>
                  <a:ext cx="71999" cy="10798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0" name="Oval 25"/>
                <p:cNvSpPr>
                  <a:spLocks noChangeArrowheads="1"/>
                </p:cNvSpPr>
                <p:nvPr/>
              </p:nvSpPr>
              <p:spPr bwMode="auto">
                <a:xfrm rot="12162331">
                  <a:off x="110986354" y="106381880"/>
                  <a:ext cx="72001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1" name="Oval 26"/>
                <p:cNvSpPr>
                  <a:spLocks noChangeArrowheads="1"/>
                </p:cNvSpPr>
                <p:nvPr/>
              </p:nvSpPr>
              <p:spPr bwMode="auto">
                <a:xfrm rot="11598308">
                  <a:off x="110967147" y="106388104"/>
                  <a:ext cx="71999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2" name="Oval 27"/>
                <p:cNvSpPr>
                  <a:spLocks noChangeArrowheads="1"/>
                </p:cNvSpPr>
                <p:nvPr/>
              </p:nvSpPr>
              <p:spPr bwMode="auto">
                <a:xfrm rot="16200000">
                  <a:off x="111016825" y="106349357"/>
                  <a:ext cx="72000" cy="108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3" name="Oval 28"/>
                <p:cNvSpPr>
                  <a:spLocks noChangeArrowheads="1"/>
                </p:cNvSpPr>
                <p:nvPr/>
              </p:nvSpPr>
              <p:spPr bwMode="auto">
                <a:xfrm>
                  <a:off x="111045322" y="106310654"/>
                  <a:ext cx="14399" cy="144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Oval 29"/>
                <p:cNvSpPr>
                  <a:spLocks noChangeArrowheads="1"/>
                </p:cNvSpPr>
                <p:nvPr/>
              </p:nvSpPr>
              <p:spPr bwMode="auto">
                <a:xfrm rot="-1542128">
                  <a:off x="111050371" y="106306623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Oval 30"/>
                <p:cNvSpPr>
                  <a:spLocks noChangeArrowheads="1"/>
                </p:cNvSpPr>
                <p:nvPr/>
              </p:nvSpPr>
              <p:spPr bwMode="auto">
                <a:xfrm rot="-431291">
                  <a:off x="111056465" y="106330682"/>
                  <a:ext cx="89999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Oval 31"/>
                <p:cNvSpPr>
                  <a:spLocks noChangeArrowheads="1"/>
                </p:cNvSpPr>
                <p:nvPr/>
              </p:nvSpPr>
              <p:spPr bwMode="auto">
                <a:xfrm rot="11835738">
                  <a:off x="110962408" y="106311635"/>
                  <a:ext cx="90000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Oval 32"/>
                <p:cNvSpPr>
                  <a:spLocks noChangeArrowheads="1"/>
                </p:cNvSpPr>
                <p:nvPr/>
              </p:nvSpPr>
              <p:spPr bwMode="auto">
                <a:xfrm rot="11117846">
                  <a:off x="110961863" y="106332245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7" name="Group 12"/>
            <p:cNvGrpSpPr>
              <a:grpSpLocks/>
            </p:cNvGrpSpPr>
            <p:nvPr/>
          </p:nvGrpSpPr>
          <p:grpSpPr bwMode="auto">
            <a:xfrm>
              <a:off x="7619735" y="1568195"/>
              <a:ext cx="126807" cy="246450"/>
              <a:chOff x="111136249" y="106023828"/>
              <a:chExt cx="57439" cy="127555"/>
            </a:xfrm>
          </p:grpSpPr>
          <p:sp>
            <p:nvSpPr>
              <p:cNvPr id="9" name="Oval 13"/>
              <p:cNvSpPr>
                <a:spLocks noChangeArrowheads="1"/>
              </p:cNvSpPr>
              <p:nvPr/>
            </p:nvSpPr>
            <p:spPr bwMode="auto">
              <a:xfrm>
                <a:off x="111156228" y="106023828"/>
                <a:ext cx="21601" cy="21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0" name="AutoShape 14"/>
              <p:cNvCxnSpPr>
                <a:cxnSpLocks noChangeShapeType="1"/>
              </p:cNvCxnSpPr>
              <p:nvPr/>
            </p:nvCxnSpPr>
            <p:spPr bwMode="auto">
              <a:xfrm>
                <a:off x="111136249" y="106024214"/>
                <a:ext cx="23052" cy="33809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sp>
            <p:nvSpPr>
              <p:cNvPr id="11" name="Oval 15"/>
              <p:cNvSpPr>
                <a:spLocks noChangeArrowheads="1"/>
              </p:cNvSpPr>
              <p:nvPr/>
            </p:nvSpPr>
            <p:spPr bwMode="auto">
              <a:xfrm>
                <a:off x="111151620" y="106048037"/>
                <a:ext cx="25200" cy="57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12" name="AutoShape 16"/>
              <p:cNvCxnSpPr>
                <a:cxnSpLocks noChangeShapeType="1"/>
              </p:cNvCxnSpPr>
              <p:nvPr/>
            </p:nvCxnSpPr>
            <p:spPr bwMode="auto">
              <a:xfrm flipV="1">
                <a:off x="111172172" y="106029401"/>
                <a:ext cx="21516" cy="2612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" name="AutoShape 17"/>
              <p:cNvCxnSpPr>
                <a:cxnSpLocks noChangeShapeType="1"/>
              </p:cNvCxnSpPr>
              <p:nvPr/>
            </p:nvCxnSpPr>
            <p:spPr bwMode="auto">
              <a:xfrm>
                <a:off x="111169099" y="106098556"/>
                <a:ext cx="13830" cy="15367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111155842" y="106086838"/>
                <a:ext cx="3075" cy="6454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111183505" y="106117575"/>
                <a:ext cx="1538" cy="19978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</p:grpSp>
      <p:grpSp>
        <p:nvGrpSpPr>
          <p:cNvPr id="28" name="Groupe 27"/>
          <p:cNvGrpSpPr/>
          <p:nvPr/>
        </p:nvGrpSpPr>
        <p:grpSpPr>
          <a:xfrm>
            <a:off x="5220072" y="133940"/>
            <a:ext cx="4392489" cy="3528392"/>
            <a:chOff x="7164287" y="1482715"/>
            <a:chExt cx="4392489" cy="3528392"/>
          </a:xfrm>
        </p:grpSpPr>
        <p:sp>
          <p:nvSpPr>
            <p:cNvPr id="29" name="Rectangle 28"/>
            <p:cNvSpPr/>
            <p:nvPr/>
          </p:nvSpPr>
          <p:spPr>
            <a:xfrm rot="5400000">
              <a:off x="7596336" y="1050667"/>
              <a:ext cx="3528392" cy="4392488"/>
            </a:xfrm>
            <a:prstGeom prst="rect">
              <a:avLst/>
            </a:prstGeom>
            <a:gradFill>
              <a:gsLst>
                <a:gs pos="0">
                  <a:schemeClr val="dk1">
                    <a:tint val="50000"/>
                    <a:satMod val="300000"/>
                  </a:schemeClr>
                </a:gs>
                <a:gs pos="0">
                  <a:schemeClr val="dk1">
                    <a:tint val="37000"/>
                    <a:satMod val="300000"/>
                  </a:schemeClr>
                </a:gs>
                <a:gs pos="100000">
                  <a:schemeClr val="dk1">
                    <a:tint val="15000"/>
                    <a:satMod val="350000"/>
                  </a:schemeClr>
                </a:gs>
              </a:gsLst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164287" y="1482715"/>
              <a:ext cx="4392489" cy="39634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164287" y="1482715"/>
              <a:ext cx="1080120" cy="396340"/>
            </a:xfrm>
            <a:prstGeom prst="rect">
              <a:avLst/>
            </a:prstGeom>
            <a:ln>
              <a:prstDash val="soli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32" name="Group 20"/>
            <p:cNvGrpSpPr>
              <a:grpSpLocks/>
            </p:cNvGrpSpPr>
            <p:nvPr/>
          </p:nvGrpSpPr>
          <p:grpSpPr bwMode="auto">
            <a:xfrm>
              <a:off x="7970984" y="1579512"/>
              <a:ext cx="201416" cy="202746"/>
              <a:chOff x="110996391" y="106267775"/>
              <a:chExt cx="184601" cy="180000"/>
            </a:xfrm>
          </p:grpSpPr>
          <p:sp>
            <p:nvSpPr>
              <p:cNvPr id="42" name="Oval 21"/>
              <p:cNvSpPr>
                <a:spLocks noChangeArrowheads="1"/>
              </p:cNvSpPr>
              <p:nvPr/>
            </p:nvSpPr>
            <p:spPr bwMode="auto">
              <a:xfrm>
                <a:off x="110998905" y="106267775"/>
                <a:ext cx="179999" cy="180000"/>
              </a:xfrm>
              <a:prstGeom prst="ellipse">
                <a:avLst/>
              </a:prstGeom>
              <a:solidFill>
                <a:srgbClr val="DAE5C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43" name="Group 22"/>
              <p:cNvGrpSpPr>
                <a:grpSpLocks/>
              </p:cNvGrpSpPr>
              <p:nvPr/>
            </p:nvGrpSpPr>
            <p:grpSpPr bwMode="auto">
              <a:xfrm>
                <a:off x="110996391" y="106310195"/>
                <a:ext cx="184601" cy="92281"/>
                <a:chOff x="110961863" y="106306623"/>
                <a:chExt cx="184601" cy="92281"/>
              </a:xfrm>
            </p:grpSpPr>
            <p:sp>
              <p:nvSpPr>
                <p:cNvPr id="44" name="Oval 23"/>
                <p:cNvSpPr>
                  <a:spLocks noChangeArrowheads="1"/>
                </p:cNvSpPr>
                <p:nvPr/>
              </p:nvSpPr>
              <p:spPr bwMode="auto">
                <a:xfrm rot="-909948">
                  <a:off x="111067286" y="106386237"/>
                  <a:ext cx="72000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Oval 24"/>
                <p:cNvSpPr>
                  <a:spLocks noChangeArrowheads="1"/>
                </p:cNvSpPr>
                <p:nvPr/>
              </p:nvSpPr>
              <p:spPr bwMode="auto">
                <a:xfrm rot="-1542128">
                  <a:off x="111045697" y="106380557"/>
                  <a:ext cx="71999" cy="10798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Oval 25"/>
                <p:cNvSpPr>
                  <a:spLocks noChangeArrowheads="1"/>
                </p:cNvSpPr>
                <p:nvPr/>
              </p:nvSpPr>
              <p:spPr bwMode="auto">
                <a:xfrm rot="12162331">
                  <a:off x="110986354" y="106381880"/>
                  <a:ext cx="72001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 rot="11598308">
                  <a:off x="110967147" y="106388104"/>
                  <a:ext cx="71999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Oval 27"/>
                <p:cNvSpPr>
                  <a:spLocks noChangeArrowheads="1"/>
                </p:cNvSpPr>
                <p:nvPr/>
              </p:nvSpPr>
              <p:spPr bwMode="auto">
                <a:xfrm rot="16200000">
                  <a:off x="111016825" y="106349357"/>
                  <a:ext cx="72000" cy="108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Oval 28"/>
                <p:cNvSpPr>
                  <a:spLocks noChangeArrowheads="1"/>
                </p:cNvSpPr>
                <p:nvPr/>
              </p:nvSpPr>
              <p:spPr bwMode="auto">
                <a:xfrm>
                  <a:off x="111045322" y="106310654"/>
                  <a:ext cx="14399" cy="144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Oval 29"/>
                <p:cNvSpPr>
                  <a:spLocks noChangeArrowheads="1"/>
                </p:cNvSpPr>
                <p:nvPr/>
              </p:nvSpPr>
              <p:spPr bwMode="auto">
                <a:xfrm rot="-1542128">
                  <a:off x="111050371" y="106306623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Oval 30"/>
                <p:cNvSpPr>
                  <a:spLocks noChangeArrowheads="1"/>
                </p:cNvSpPr>
                <p:nvPr/>
              </p:nvSpPr>
              <p:spPr bwMode="auto">
                <a:xfrm rot="-431291">
                  <a:off x="111056465" y="106330682"/>
                  <a:ext cx="89999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Oval 31"/>
                <p:cNvSpPr>
                  <a:spLocks noChangeArrowheads="1"/>
                </p:cNvSpPr>
                <p:nvPr/>
              </p:nvSpPr>
              <p:spPr bwMode="auto">
                <a:xfrm rot="11835738">
                  <a:off x="110962408" y="106311635"/>
                  <a:ext cx="90000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Oval 32"/>
                <p:cNvSpPr>
                  <a:spLocks noChangeArrowheads="1"/>
                </p:cNvSpPr>
                <p:nvPr/>
              </p:nvSpPr>
              <p:spPr bwMode="auto">
                <a:xfrm rot="11117846">
                  <a:off x="110961863" y="106332245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33" name="Group 12"/>
            <p:cNvGrpSpPr>
              <a:grpSpLocks/>
            </p:cNvGrpSpPr>
            <p:nvPr/>
          </p:nvGrpSpPr>
          <p:grpSpPr bwMode="auto">
            <a:xfrm>
              <a:off x="7619735" y="1568195"/>
              <a:ext cx="126807" cy="246450"/>
              <a:chOff x="111136249" y="106023828"/>
              <a:chExt cx="57439" cy="127555"/>
            </a:xfrm>
          </p:grpSpPr>
          <p:sp>
            <p:nvSpPr>
              <p:cNvPr id="35" name="Oval 13"/>
              <p:cNvSpPr>
                <a:spLocks noChangeArrowheads="1"/>
              </p:cNvSpPr>
              <p:nvPr/>
            </p:nvSpPr>
            <p:spPr bwMode="auto">
              <a:xfrm>
                <a:off x="111156228" y="106023828"/>
                <a:ext cx="21601" cy="21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36" name="AutoShape 14"/>
              <p:cNvCxnSpPr>
                <a:cxnSpLocks noChangeShapeType="1"/>
              </p:cNvCxnSpPr>
              <p:nvPr/>
            </p:nvCxnSpPr>
            <p:spPr bwMode="auto">
              <a:xfrm>
                <a:off x="111136249" y="106024214"/>
                <a:ext cx="23052" cy="33809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sp>
            <p:nvSpPr>
              <p:cNvPr id="37" name="Oval 15"/>
              <p:cNvSpPr>
                <a:spLocks noChangeArrowheads="1"/>
              </p:cNvSpPr>
              <p:nvPr/>
            </p:nvSpPr>
            <p:spPr bwMode="auto">
              <a:xfrm>
                <a:off x="111151620" y="106048037"/>
                <a:ext cx="25200" cy="57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38" name="AutoShape 16"/>
              <p:cNvCxnSpPr>
                <a:cxnSpLocks noChangeShapeType="1"/>
              </p:cNvCxnSpPr>
              <p:nvPr/>
            </p:nvCxnSpPr>
            <p:spPr bwMode="auto">
              <a:xfrm flipV="1">
                <a:off x="111172172" y="106029401"/>
                <a:ext cx="21516" cy="2612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7"/>
              <p:cNvCxnSpPr>
                <a:cxnSpLocks noChangeShapeType="1"/>
              </p:cNvCxnSpPr>
              <p:nvPr/>
            </p:nvCxnSpPr>
            <p:spPr bwMode="auto">
              <a:xfrm>
                <a:off x="111169099" y="106098556"/>
                <a:ext cx="13830" cy="15367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111155842" y="106086838"/>
                <a:ext cx="3075" cy="6454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111183505" y="106117575"/>
                <a:ext cx="1538" cy="19978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4229044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-5585650" y="-911505"/>
            <a:ext cx="6727008" cy="4636797"/>
            <a:chOff x="1142654" y="1213287"/>
            <a:chExt cx="6727008" cy="4636797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2654" y="1394863"/>
              <a:ext cx="6595327" cy="4431426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33000"/>
                </a:srgbClr>
              </a:outerShdw>
            </a:effectLst>
          </p:spPr>
        </p:pic>
        <p:sp>
          <p:nvSpPr>
            <p:cNvPr id="2" name="Rectangle 1"/>
            <p:cNvSpPr/>
            <p:nvPr/>
          </p:nvSpPr>
          <p:spPr>
            <a:xfrm>
              <a:off x="1274336" y="1213287"/>
              <a:ext cx="6595326" cy="443142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187624" y="1418658"/>
              <a:ext cx="6595327" cy="4431426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42654" y="1418658"/>
              <a:ext cx="6595327" cy="4407631"/>
            </a:xfrm>
            <a:prstGeom prst="rect">
              <a:avLst/>
            </a:prstGeom>
            <a:solidFill>
              <a:schemeClr val="bg1">
                <a:alpha val="2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044" t="4198" r="6517" b="84234"/>
            <a:stretch/>
          </p:blipFill>
          <p:spPr>
            <a:xfrm>
              <a:off x="3130497" y="1572146"/>
              <a:ext cx="4184073" cy="5126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55" t="17954" r="6305" b="71103"/>
            <a:stretch/>
          </p:blipFill>
          <p:spPr>
            <a:xfrm>
              <a:off x="3130498" y="2204864"/>
              <a:ext cx="4184072" cy="4849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0" t="3408" r="76454" b="69079"/>
            <a:stretch/>
          </p:blipFill>
          <p:spPr>
            <a:xfrm>
              <a:off x="1453207" y="1556792"/>
              <a:ext cx="1248229" cy="12192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" t="3917" r="1481" b="1281"/>
          <a:stretch/>
        </p:blipFill>
        <p:spPr>
          <a:xfrm>
            <a:off x="1835696" y="1304208"/>
            <a:ext cx="661416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13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417" y="980728"/>
            <a:ext cx="4393331" cy="3708064"/>
          </a:xfrm>
          <a:prstGeom prst="rect">
            <a:avLst/>
          </a:prstGeom>
        </p:spPr>
      </p:pic>
      <p:grpSp>
        <p:nvGrpSpPr>
          <p:cNvPr id="3" name="Groupe 2"/>
          <p:cNvGrpSpPr/>
          <p:nvPr/>
        </p:nvGrpSpPr>
        <p:grpSpPr>
          <a:xfrm>
            <a:off x="3118944" y="1736256"/>
            <a:ext cx="3236850" cy="2538901"/>
            <a:chOff x="-2340768" y="1949814"/>
            <a:chExt cx="3229019" cy="2538901"/>
          </a:xfrm>
        </p:grpSpPr>
        <p:sp>
          <p:nvSpPr>
            <p:cNvPr id="5" name="Rectangle à coins arrondis 4"/>
            <p:cNvSpPr/>
            <p:nvPr/>
          </p:nvSpPr>
          <p:spPr>
            <a:xfrm>
              <a:off x="-1972344" y="4136095"/>
              <a:ext cx="2475904" cy="352620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grpSp>
          <p:nvGrpSpPr>
            <p:cNvPr id="6" name="Group 33"/>
            <p:cNvGrpSpPr>
              <a:grpSpLocks/>
            </p:cNvGrpSpPr>
            <p:nvPr/>
          </p:nvGrpSpPr>
          <p:grpSpPr bwMode="auto">
            <a:xfrm>
              <a:off x="-1714620" y="4184100"/>
              <a:ext cx="201956" cy="276668"/>
              <a:chOff x="106807840" y="105601632"/>
              <a:chExt cx="140947" cy="160732"/>
            </a:xfrm>
          </p:grpSpPr>
          <p:pic>
            <p:nvPicPr>
              <p:cNvPr id="40" name="Picture 3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842420" y="105601632"/>
                <a:ext cx="71991" cy="827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1" name="AutoShape 35"/>
              <p:cNvCxnSpPr>
                <a:cxnSpLocks noChangeShapeType="1"/>
              </p:cNvCxnSpPr>
              <p:nvPr/>
            </p:nvCxnSpPr>
            <p:spPr bwMode="auto">
              <a:xfrm>
                <a:off x="106878478" y="105672364"/>
                <a:ext cx="2" cy="90000"/>
              </a:xfrm>
              <a:prstGeom prst="straightConnector1">
                <a:avLst/>
              </a:prstGeom>
              <a:noFill/>
              <a:ln w="12700" algn="ctr">
                <a:solidFill>
                  <a:srgbClr val="00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36"/>
              <p:cNvCxnSpPr>
                <a:cxnSpLocks noChangeShapeType="1"/>
              </p:cNvCxnSpPr>
              <p:nvPr/>
            </p:nvCxnSpPr>
            <p:spPr bwMode="auto">
              <a:xfrm flipH="1" flipV="1">
                <a:off x="106807840" y="105692823"/>
                <a:ext cx="54001" cy="1"/>
              </a:xfrm>
              <a:prstGeom prst="straightConnector1">
                <a:avLst/>
              </a:prstGeom>
              <a:noFill/>
              <a:ln w="28575" algn="ctr">
                <a:solidFill>
                  <a:srgbClr val="C050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37"/>
              <p:cNvCxnSpPr>
                <a:cxnSpLocks noChangeShapeType="1"/>
              </p:cNvCxnSpPr>
              <p:nvPr/>
            </p:nvCxnSpPr>
            <p:spPr bwMode="auto">
              <a:xfrm flipH="1" flipV="1">
                <a:off x="106894786" y="105692823"/>
                <a:ext cx="54001" cy="1"/>
              </a:xfrm>
              <a:prstGeom prst="straightConnector1">
                <a:avLst/>
              </a:prstGeom>
              <a:noFill/>
              <a:ln w="28575" algn="ctr">
                <a:solidFill>
                  <a:srgbClr val="C050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Rectangle à coins arrondis 6"/>
            <p:cNvSpPr/>
            <p:nvPr/>
          </p:nvSpPr>
          <p:spPr>
            <a:xfrm>
              <a:off x="-2340768" y="3480603"/>
              <a:ext cx="3229019" cy="607684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93289" y="3510092"/>
              <a:ext cx="541113" cy="6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pic>
          <p:nvPicPr>
            <p:cNvPr id="9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56" y="3510092"/>
              <a:ext cx="537665" cy="6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10" name="Rectangle à coins arrondis 9"/>
            <p:cNvSpPr/>
            <p:nvPr/>
          </p:nvSpPr>
          <p:spPr>
            <a:xfrm>
              <a:off x="-2011274" y="1949814"/>
              <a:ext cx="2520280" cy="607684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pic>
          <p:nvPicPr>
            <p:cNvPr id="11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9970" y="1995819"/>
              <a:ext cx="541113" cy="6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12" name="Flèche vers le bas 11"/>
            <p:cNvSpPr/>
            <p:nvPr/>
          </p:nvSpPr>
          <p:spPr>
            <a:xfrm>
              <a:off x="-993289" y="2557497"/>
              <a:ext cx="541113" cy="923105"/>
            </a:xfrm>
            <a:prstGeom prst="downArrow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grpSp>
          <p:nvGrpSpPr>
            <p:cNvPr id="13" name="Group 20"/>
            <p:cNvGrpSpPr>
              <a:grpSpLocks/>
            </p:cNvGrpSpPr>
            <p:nvPr/>
          </p:nvGrpSpPr>
          <p:grpSpPr bwMode="auto">
            <a:xfrm>
              <a:off x="-826967" y="4200683"/>
              <a:ext cx="201416" cy="202746"/>
              <a:chOff x="110996391" y="106267775"/>
              <a:chExt cx="184601" cy="180000"/>
            </a:xfrm>
          </p:grpSpPr>
          <p:sp>
            <p:nvSpPr>
              <p:cNvPr id="28" name="Oval 21"/>
              <p:cNvSpPr>
                <a:spLocks noChangeArrowheads="1"/>
              </p:cNvSpPr>
              <p:nvPr/>
            </p:nvSpPr>
            <p:spPr bwMode="auto">
              <a:xfrm>
                <a:off x="110998905" y="106267775"/>
                <a:ext cx="179999" cy="180000"/>
              </a:xfrm>
              <a:prstGeom prst="ellipse">
                <a:avLst/>
              </a:prstGeom>
              <a:solidFill>
                <a:srgbClr val="DAE5C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29" name="Group 22"/>
              <p:cNvGrpSpPr>
                <a:grpSpLocks/>
              </p:cNvGrpSpPr>
              <p:nvPr/>
            </p:nvGrpSpPr>
            <p:grpSpPr bwMode="auto">
              <a:xfrm>
                <a:off x="110996391" y="106310195"/>
                <a:ext cx="184601" cy="92281"/>
                <a:chOff x="110961863" y="106306623"/>
                <a:chExt cx="184601" cy="92281"/>
              </a:xfrm>
            </p:grpSpPr>
            <p:sp>
              <p:nvSpPr>
                <p:cNvPr id="30" name="Oval 23"/>
                <p:cNvSpPr>
                  <a:spLocks noChangeArrowheads="1"/>
                </p:cNvSpPr>
                <p:nvPr/>
              </p:nvSpPr>
              <p:spPr bwMode="auto">
                <a:xfrm rot="-909948">
                  <a:off x="111067286" y="106386237"/>
                  <a:ext cx="72000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Oval 24"/>
                <p:cNvSpPr>
                  <a:spLocks noChangeArrowheads="1"/>
                </p:cNvSpPr>
                <p:nvPr/>
              </p:nvSpPr>
              <p:spPr bwMode="auto">
                <a:xfrm rot="-1542128">
                  <a:off x="111045697" y="106380557"/>
                  <a:ext cx="71999" cy="10798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Oval 25"/>
                <p:cNvSpPr>
                  <a:spLocks noChangeArrowheads="1"/>
                </p:cNvSpPr>
                <p:nvPr/>
              </p:nvSpPr>
              <p:spPr bwMode="auto">
                <a:xfrm rot="12162331">
                  <a:off x="110986354" y="106381880"/>
                  <a:ext cx="72001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Oval 26"/>
                <p:cNvSpPr>
                  <a:spLocks noChangeArrowheads="1"/>
                </p:cNvSpPr>
                <p:nvPr/>
              </p:nvSpPr>
              <p:spPr bwMode="auto">
                <a:xfrm rot="11598308">
                  <a:off x="110967147" y="106388104"/>
                  <a:ext cx="71999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Oval 27"/>
                <p:cNvSpPr>
                  <a:spLocks noChangeArrowheads="1"/>
                </p:cNvSpPr>
                <p:nvPr/>
              </p:nvSpPr>
              <p:spPr bwMode="auto">
                <a:xfrm rot="16200000">
                  <a:off x="111016825" y="106349357"/>
                  <a:ext cx="72000" cy="108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Oval 28"/>
                <p:cNvSpPr>
                  <a:spLocks noChangeArrowheads="1"/>
                </p:cNvSpPr>
                <p:nvPr/>
              </p:nvSpPr>
              <p:spPr bwMode="auto">
                <a:xfrm>
                  <a:off x="111045322" y="106310654"/>
                  <a:ext cx="14399" cy="144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Oval 29"/>
                <p:cNvSpPr>
                  <a:spLocks noChangeArrowheads="1"/>
                </p:cNvSpPr>
                <p:nvPr/>
              </p:nvSpPr>
              <p:spPr bwMode="auto">
                <a:xfrm rot="-1542128">
                  <a:off x="111050371" y="106306623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Oval 30"/>
                <p:cNvSpPr>
                  <a:spLocks noChangeArrowheads="1"/>
                </p:cNvSpPr>
                <p:nvPr/>
              </p:nvSpPr>
              <p:spPr bwMode="auto">
                <a:xfrm rot="-431291">
                  <a:off x="111056465" y="106330682"/>
                  <a:ext cx="89999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Oval 31"/>
                <p:cNvSpPr>
                  <a:spLocks noChangeArrowheads="1"/>
                </p:cNvSpPr>
                <p:nvPr/>
              </p:nvSpPr>
              <p:spPr bwMode="auto">
                <a:xfrm rot="11835738">
                  <a:off x="110962408" y="106311635"/>
                  <a:ext cx="90000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Oval 32"/>
                <p:cNvSpPr>
                  <a:spLocks noChangeArrowheads="1"/>
                </p:cNvSpPr>
                <p:nvPr/>
              </p:nvSpPr>
              <p:spPr bwMode="auto">
                <a:xfrm rot="11117846">
                  <a:off x="110961863" y="106332245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14" name="Group 12"/>
            <p:cNvGrpSpPr>
              <a:grpSpLocks/>
            </p:cNvGrpSpPr>
            <p:nvPr/>
          </p:nvGrpSpPr>
          <p:grpSpPr bwMode="auto">
            <a:xfrm>
              <a:off x="187739" y="4200683"/>
              <a:ext cx="126807" cy="246450"/>
              <a:chOff x="111136249" y="106023828"/>
              <a:chExt cx="57439" cy="127555"/>
            </a:xfrm>
          </p:grpSpPr>
          <p:sp>
            <p:nvSpPr>
              <p:cNvPr id="21" name="Oval 13"/>
              <p:cNvSpPr>
                <a:spLocks noChangeArrowheads="1"/>
              </p:cNvSpPr>
              <p:nvPr/>
            </p:nvSpPr>
            <p:spPr bwMode="auto">
              <a:xfrm>
                <a:off x="111156228" y="106023828"/>
                <a:ext cx="21601" cy="21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22" name="AutoShape 14"/>
              <p:cNvCxnSpPr>
                <a:cxnSpLocks noChangeShapeType="1"/>
              </p:cNvCxnSpPr>
              <p:nvPr/>
            </p:nvCxnSpPr>
            <p:spPr bwMode="auto">
              <a:xfrm>
                <a:off x="111136249" y="106024214"/>
                <a:ext cx="23052" cy="33809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sp>
            <p:nvSpPr>
              <p:cNvPr id="23" name="Oval 15"/>
              <p:cNvSpPr>
                <a:spLocks noChangeArrowheads="1"/>
              </p:cNvSpPr>
              <p:nvPr/>
            </p:nvSpPr>
            <p:spPr bwMode="auto">
              <a:xfrm>
                <a:off x="111151620" y="106048037"/>
                <a:ext cx="25200" cy="57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24" name="AutoShape 16"/>
              <p:cNvCxnSpPr>
                <a:cxnSpLocks noChangeShapeType="1"/>
              </p:cNvCxnSpPr>
              <p:nvPr/>
            </p:nvCxnSpPr>
            <p:spPr bwMode="auto">
              <a:xfrm flipV="1">
                <a:off x="111172172" y="106029401"/>
                <a:ext cx="21516" cy="2612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" name="AutoShape 17"/>
              <p:cNvCxnSpPr>
                <a:cxnSpLocks noChangeShapeType="1"/>
              </p:cNvCxnSpPr>
              <p:nvPr/>
            </p:nvCxnSpPr>
            <p:spPr bwMode="auto">
              <a:xfrm>
                <a:off x="111169099" y="106098556"/>
                <a:ext cx="13830" cy="15367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111155842" y="106086838"/>
                <a:ext cx="3075" cy="6454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7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111183505" y="106117575"/>
                <a:ext cx="1538" cy="19978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85495" y="2040443"/>
              <a:ext cx="460863" cy="471836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38637" y="3575815"/>
              <a:ext cx="460863" cy="4718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9026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5400000">
            <a:off x="2339753" y="692696"/>
            <a:ext cx="3528392" cy="43924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907704" y="1124744"/>
            <a:ext cx="4392489" cy="3963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907704" y="1124744"/>
            <a:ext cx="1080120" cy="396340"/>
          </a:xfrm>
          <a:prstGeom prst="rect">
            <a:avLst/>
          </a:prstGeom>
          <a:solidFill>
            <a:schemeClr val="bg1"/>
          </a:solidFill>
          <a:ln>
            <a:noFill/>
            <a:prstDash val="soli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714401" y="1221541"/>
            <a:ext cx="201416" cy="202746"/>
            <a:chOff x="110996391" y="106267775"/>
            <a:chExt cx="184601" cy="180000"/>
          </a:xfrm>
        </p:grpSpPr>
        <p:sp>
          <p:nvSpPr>
            <p:cNvPr id="16" name="Oval 21"/>
            <p:cNvSpPr>
              <a:spLocks noChangeArrowheads="1"/>
            </p:cNvSpPr>
            <p:nvPr/>
          </p:nvSpPr>
          <p:spPr bwMode="auto">
            <a:xfrm>
              <a:off x="110998905" y="106267775"/>
              <a:ext cx="179999" cy="180000"/>
            </a:xfrm>
            <a:prstGeom prst="ellipse">
              <a:avLst/>
            </a:prstGeom>
            <a:solidFill>
              <a:srgbClr val="DAE5C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in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7" name="Group 22"/>
            <p:cNvGrpSpPr>
              <a:grpSpLocks/>
            </p:cNvGrpSpPr>
            <p:nvPr/>
          </p:nvGrpSpPr>
          <p:grpSpPr bwMode="auto">
            <a:xfrm>
              <a:off x="110996391" y="106310195"/>
              <a:ext cx="184601" cy="92281"/>
              <a:chOff x="110961863" y="106306623"/>
              <a:chExt cx="184601" cy="92281"/>
            </a:xfrm>
          </p:grpSpPr>
          <p:sp>
            <p:nvSpPr>
              <p:cNvPr id="18" name="Oval 23"/>
              <p:cNvSpPr>
                <a:spLocks noChangeArrowheads="1"/>
              </p:cNvSpPr>
              <p:nvPr/>
            </p:nvSpPr>
            <p:spPr bwMode="auto">
              <a:xfrm rot="-909948">
                <a:off x="111067286" y="106386237"/>
                <a:ext cx="72000" cy="108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9" name="Oval 24"/>
              <p:cNvSpPr>
                <a:spLocks noChangeArrowheads="1"/>
              </p:cNvSpPr>
              <p:nvPr/>
            </p:nvSpPr>
            <p:spPr bwMode="auto">
              <a:xfrm rot="-1542128">
                <a:off x="111045697" y="106380557"/>
                <a:ext cx="71999" cy="10798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0" name="Oval 25"/>
              <p:cNvSpPr>
                <a:spLocks noChangeArrowheads="1"/>
              </p:cNvSpPr>
              <p:nvPr/>
            </p:nvSpPr>
            <p:spPr bwMode="auto">
              <a:xfrm rot="12162331">
                <a:off x="110986354" y="106381880"/>
                <a:ext cx="72001" cy="108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1" name="Oval 26"/>
              <p:cNvSpPr>
                <a:spLocks noChangeArrowheads="1"/>
              </p:cNvSpPr>
              <p:nvPr/>
            </p:nvSpPr>
            <p:spPr bwMode="auto">
              <a:xfrm rot="11598308">
                <a:off x="110967147" y="106388104"/>
                <a:ext cx="71999" cy="108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2" name="Oval 27"/>
              <p:cNvSpPr>
                <a:spLocks noChangeArrowheads="1"/>
              </p:cNvSpPr>
              <p:nvPr/>
            </p:nvSpPr>
            <p:spPr bwMode="auto">
              <a:xfrm rot="16200000">
                <a:off x="111016825" y="106349357"/>
                <a:ext cx="72000" cy="108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3" name="Oval 28"/>
              <p:cNvSpPr>
                <a:spLocks noChangeArrowheads="1"/>
              </p:cNvSpPr>
              <p:nvPr/>
            </p:nvSpPr>
            <p:spPr bwMode="auto">
              <a:xfrm>
                <a:off x="111045322" y="106310654"/>
                <a:ext cx="14399" cy="144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4" name="Oval 29"/>
              <p:cNvSpPr>
                <a:spLocks noChangeArrowheads="1"/>
              </p:cNvSpPr>
              <p:nvPr/>
            </p:nvSpPr>
            <p:spPr bwMode="auto">
              <a:xfrm rot="-1542128">
                <a:off x="111050371" y="106306623"/>
                <a:ext cx="90000" cy="14399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5" name="Oval 30"/>
              <p:cNvSpPr>
                <a:spLocks noChangeArrowheads="1"/>
              </p:cNvSpPr>
              <p:nvPr/>
            </p:nvSpPr>
            <p:spPr bwMode="auto">
              <a:xfrm rot="-431291">
                <a:off x="111056465" y="106330682"/>
                <a:ext cx="89999" cy="1440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6" name="Oval 31"/>
              <p:cNvSpPr>
                <a:spLocks noChangeArrowheads="1"/>
              </p:cNvSpPr>
              <p:nvPr/>
            </p:nvSpPr>
            <p:spPr bwMode="auto">
              <a:xfrm rot="11835738">
                <a:off x="110962408" y="106311635"/>
                <a:ext cx="90000" cy="14401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27" name="Oval 32"/>
              <p:cNvSpPr>
                <a:spLocks noChangeArrowheads="1"/>
              </p:cNvSpPr>
              <p:nvPr/>
            </p:nvSpPr>
            <p:spPr bwMode="auto">
              <a:xfrm rot="11117846">
                <a:off x="110961863" y="106332245"/>
                <a:ext cx="90000" cy="14399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grpSp>
        <p:nvGrpSpPr>
          <p:cNvPr id="7" name="Group 12"/>
          <p:cNvGrpSpPr>
            <a:grpSpLocks/>
          </p:cNvGrpSpPr>
          <p:nvPr/>
        </p:nvGrpSpPr>
        <p:grpSpPr bwMode="auto">
          <a:xfrm>
            <a:off x="2363152" y="1210224"/>
            <a:ext cx="126807" cy="246450"/>
            <a:chOff x="111136249" y="106023828"/>
            <a:chExt cx="57439" cy="127555"/>
          </a:xfrm>
        </p:grpSpPr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111156228" y="106023828"/>
              <a:ext cx="21601" cy="216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10" name="AutoShape 14"/>
            <p:cNvCxnSpPr>
              <a:cxnSpLocks noChangeShapeType="1"/>
            </p:cNvCxnSpPr>
            <p:nvPr/>
          </p:nvCxnSpPr>
          <p:spPr bwMode="auto">
            <a:xfrm>
              <a:off x="111136249" y="106024214"/>
              <a:ext cx="23052" cy="33809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111151620" y="106048037"/>
              <a:ext cx="25200" cy="576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cxnSp>
          <p:nvCxnSpPr>
            <p:cNvPr id="12" name="AutoShape 16"/>
            <p:cNvCxnSpPr>
              <a:cxnSpLocks noChangeShapeType="1"/>
            </p:cNvCxnSpPr>
            <p:nvPr/>
          </p:nvCxnSpPr>
          <p:spPr bwMode="auto">
            <a:xfrm flipV="1">
              <a:off x="111172172" y="106029401"/>
              <a:ext cx="21516" cy="26125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3" name="AutoShape 17"/>
            <p:cNvCxnSpPr>
              <a:cxnSpLocks noChangeShapeType="1"/>
            </p:cNvCxnSpPr>
            <p:nvPr/>
          </p:nvCxnSpPr>
          <p:spPr bwMode="auto">
            <a:xfrm>
              <a:off x="111169099" y="106098556"/>
              <a:ext cx="13830" cy="15367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4" name="AutoShape 18"/>
            <p:cNvCxnSpPr>
              <a:cxnSpLocks noChangeShapeType="1"/>
            </p:cNvCxnSpPr>
            <p:nvPr/>
          </p:nvCxnSpPr>
          <p:spPr bwMode="auto">
            <a:xfrm flipV="1">
              <a:off x="111155842" y="106086838"/>
              <a:ext cx="3075" cy="64545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5" name="AutoShape 19"/>
            <p:cNvCxnSpPr>
              <a:cxnSpLocks noChangeShapeType="1"/>
            </p:cNvCxnSpPr>
            <p:nvPr/>
          </p:nvCxnSpPr>
          <p:spPr bwMode="auto">
            <a:xfrm flipV="1">
              <a:off x="111183505" y="106117575"/>
              <a:ext cx="1538" cy="19978"/>
            </a:xfrm>
            <a:prstGeom prst="straightConnector1">
              <a:avLst/>
            </a:prstGeom>
            <a:noFill/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</p:grpSp>
      <p:sp>
        <p:nvSpPr>
          <p:cNvPr id="8" name="ZoneTexte 7"/>
          <p:cNvSpPr txBox="1"/>
          <p:nvPr/>
        </p:nvSpPr>
        <p:spPr>
          <a:xfrm>
            <a:off x="1907705" y="1137013"/>
            <a:ext cx="383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PhosphateSolid" panose="02000606020000020004" pitchFamily="2" charset="0"/>
              </a:rPr>
              <a:t>SI</a:t>
            </a:r>
            <a:endParaRPr lang="fr-FR" sz="1400" dirty="0">
              <a:latin typeface="PhosphateSolid" panose="02000606020000020004" pitchFamily="2" charset="0"/>
            </a:endParaRPr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524426"/>
            <a:ext cx="4393331" cy="3132000"/>
          </a:xfrm>
          <a:prstGeom prst="rect">
            <a:avLst/>
          </a:prstGeom>
          <a:ln>
            <a:noFill/>
          </a:ln>
        </p:spPr>
      </p:pic>
      <p:grpSp>
        <p:nvGrpSpPr>
          <p:cNvPr id="31" name="Groupe 30"/>
          <p:cNvGrpSpPr/>
          <p:nvPr/>
        </p:nvGrpSpPr>
        <p:grpSpPr>
          <a:xfrm>
            <a:off x="2535582" y="1702972"/>
            <a:ext cx="3236850" cy="2538901"/>
            <a:chOff x="-2340768" y="1949814"/>
            <a:chExt cx="3229019" cy="2538901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-1972344" y="4136095"/>
              <a:ext cx="2475904" cy="352620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-1714620" y="4184100"/>
              <a:ext cx="201956" cy="276668"/>
              <a:chOff x="106807840" y="105601632"/>
              <a:chExt cx="140947" cy="160732"/>
            </a:xfrm>
          </p:grpSpPr>
          <p:pic>
            <p:nvPicPr>
              <p:cNvPr id="64" name="Picture 3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6842420" y="105601632"/>
                <a:ext cx="71991" cy="827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5" name="AutoShape 35"/>
              <p:cNvCxnSpPr>
                <a:cxnSpLocks noChangeShapeType="1"/>
              </p:cNvCxnSpPr>
              <p:nvPr/>
            </p:nvCxnSpPr>
            <p:spPr bwMode="auto">
              <a:xfrm>
                <a:off x="106878478" y="105672364"/>
                <a:ext cx="2" cy="90000"/>
              </a:xfrm>
              <a:prstGeom prst="straightConnector1">
                <a:avLst/>
              </a:prstGeom>
              <a:noFill/>
              <a:ln w="12700" algn="ctr">
                <a:solidFill>
                  <a:srgbClr val="000000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AutoShape 36"/>
              <p:cNvCxnSpPr>
                <a:cxnSpLocks noChangeShapeType="1"/>
              </p:cNvCxnSpPr>
              <p:nvPr/>
            </p:nvCxnSpPr>
            <p:spPr bwMode="auto">
              <a:xfrm flipH="1" flipV="1">
                <a:off x="106807840" y="105692823"/>
                <a:ext cx="54001" cy="1"/>
              </a:xfrm>
              <a:prstGeom prst="straightConnector1">
                <a:avLst/>
              </a:prstGeom>
              <a:noFill/>
              <a:ln w="28575" algn="ctr">
                <a:solidFill>
                  <a:srgbClr val="C050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AutoShape 37"/>
              <p:cNvCxnSpPr>
                <a:cxnSpLocks noChangeShapeType="1"/>
              </p:cNvCxnSpPr>
              <p:nvPr/>
            </p:nvCxnSpPr>
            <p:spPr bwMode="auto">
              <a:xfrm flipH="1" flipV="1">
                <a:off x="106894786" y="105692823"/>
                <a:ext cx="54001" cy="1"/>
              </a:xfrm>
              <a:prstGeom prst="straightConnector1">
                <a:avLst/>
              </a:prstGeom>
              <a:noFill/>
              <a:ln w="28575" algn="ctr">
                <a:solidFill>
                  <a:srgbClr val="C0504D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35" name="Rectangle à coins arrondis 34"/>
            <p:cNvSpPr/>
            <p:nvPr/>
          </p:nvSpPr>
          <p:spPr>
            <a:xfrm>
              <a:off x="-2340768" y="3480603"/>
              <a:ext cx="3229019" cy="607684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pic>
          <p:nvPicPr>
            <p:cNvPr id="36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93289" y="3510092"/>
              <a:ext cx="541113" cy="6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pic>
          <p:nvPicPr>
            <p:cNvPr id="37" name="Picture 3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56" y="3510092"/>
              <a:ext cx="537665" cy="6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38" name="Rectangle à coins arrondis 37"/>
            <p:cNvSpPr/>
            <p:nvPr/>
          </p:nvSpPr>
          <p:spPr>
            <a:xfrm>
              <a:off x="-2011274" y="1949814"/>
              <a:ext cx="2520280" cy="607684"/>
            </a:xfrm>
            <a:prstGeom prst="round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pic>
          <p:nvPicPr>
            <p:cNvPr id="39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89970" y="1995819"/>
              <a:ext cx="541113" cy="620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40" name="Flèche vers le bas 39"/>
            <p:cNvSpPr/>
            <p:nvPr/>
          </p:nvSpPr>
          <p:spPr>
            <a:xfrm>
              <a:off x="-993289" y="2557497"/>
              <a:ext cx="541113" cy="923105"/>
            </a:xfrm>
            <a:prstGeom prst="downArrow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effectLst>
                  <a:outerShdw blurRad="50800" dist="50800" dir="5400000" algn="ctr" rotWithShape="0">
                    <a:srgbClr val="000000">
                      <a:alpha val="99000"/>
                    </a:srgbClr>
                  </a:outerShdw>
                </a:effectLst>
              </a:endParaRPr>
            </a:p>
          </p:txBody>
        </p:sp>
        <p:grpSp>
          <p:nvGrpSpPr>
            <p:cNvPr id="41" name="Group 20"/>
            <p:cNvGrpSpPr>
              <a:grpSpLocks/>
            </p:cNvGrpSpPr>
            <p:nvPr/>
          </p:nvGrpSpPr>
          <p:grpSpPr bwMode="auto">
            <a:xfrm>
              <a:off x="-826967" y="4200683"/>
              <a:ext cx="201416" cy="202746"/>
              <a:chOff x="110996391" y="106267775"/>
              <a:chExt cx="184601" cy="180000"/>
            </a:xfrm>
          </p:grpSpPr>
          <p:sp>
            <p:nvSpPr>
              <p:cNvPr id="52" name="Oval 21"/>
              <p:cNvSpPr>
                <a:spLocks noChangeArrowheads="1"/>
              </p:cNvSpPr>
              <p:nvPr/>
            </p:nvSpPr>
            <p:spPr bwMode="auto">
              <a:xfrm>
                <a:off x="110998905" y="106267775"/>
                <a:ext cx="179999" cy="180000"/>
              </a:xfrm>
              <a:prstGeom prst="ellipse">
                <a:avLst/>
              </a:prstGeom>
              <a:solidFill>
                <a:srgbClr val="DAE5C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grpSp>
            <p:nvGrpSpPr>
              <p:cNvPr id="53" name="Group 22"/>
              <p:cNvGrpSpPr>
                <a:grpSpLocks/>
              </p:cNvGrpSpPr>
              <p:nvPr/>
            </p:nvGrpSpPr>
            <p:grpSpPr bwMode="auto">
              <a:xfrm>
                <a:off x="110996391" y="106310195"/>
                <a:ext cx="184601" cy="92281"/>
                <a:chOff x="110961863" y="106306623"/>
                <a:chExt cx="184601" cy="92281"/>
              </a:xfrm>
            </p:grpSpPr>
            <p:sp>
              <p:nvSpPr>
                <p:cNvPr id="54" name="Oval 23"/>
                <p:cNvSpPr>
                  <a:spLocks noChangeArrowheads="1"/>
                </p:cNvSpPr>
                <p:nvPr/>
              </p:nvSpPr>
              <p:spPr bwMode="auto">
                <a:xfrm rot="-909948">
                  <a:off x="111067286" y="106386237"/>
                  <a:ext cx="72000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Oval 24"/>
                <p:cNvSpPr>
                  <a:spLocks noChangeArrowheads="1"/>
                </p:cNvSpPr>
                <p:nvPr/>
              </p:nvSpPr>
              <p:spPr bwMode="auto">
                <a:xfrm rot="-1542128">
                  <a:off x="111045697" y="106380557"/>
                  <a:ext cx="71999" cy="10798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Oval 25"/>
                <p:cNvSpPr>
                  <a:spLocks noChangeArrowheads="1"/>
                </p:cNvSpPr>
                <p:nvPr/>
              </p:nvSpPr>
              <p:spPr bwMode="auto">
                <a:xfrm rot="12162331">
                  <a:off x="110986354" y="106381880"/>
                  <a:ext cx="72001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Oval 26"/>
                <p:cNvSpPr>
                  <a:spLocks noChangeArrowheads="1"/>
                </p:cNvSpPr>
                <p:nvPr/>
              </p:nvSpPr>
              <p:spPr bwMode="auto">
                <a:xfrm rot="11598308">
                  <a:off x="110967147" y="106388104"/>
                  <a:ext cx="71999" cy="108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Oval 27"/>
                <p:cNvSpPr>
                  <a:spLocks noChangeArrowheads="1"/>
                </p:cNvSpPr>
                <p:nvPr/>
              </p:nvSpPr>
              <p:spPr bwMode="auto">
                <a:xfrm rot="16200000">
                  <a:off x="111016825" y="106349357"/>
                  <a:ext cx="72000" cy="108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Oval 28"/>
                <p:cNvSpPr>
                  <a:spLocks noChangeArrowheads="1"/>
                </p:cNvSpPr>
                <p:nvPr/>
              </p:nvSpPr>
              <p:spPr bwMode="auto">
                <a:xfrm>
                  <a:off x="111045322" y="106310654"/>
                  <a:ext cx="14399" cy="1440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0" name="Oval 29"/>
                <p:cNvSpPr>
                  <a:spLocks noChangeArrowheads="1"/>
                </p:cNvSpPr>
                <p:nvPr/>
              </p:nvSpPr>
              <p:spPr bwMode="auto">
                <a:xfrm rot="-1542128">
                  <a:off x="111050371" y="106306623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Oval 30"/>
                <p:cNvSpPr>
                  <a:spLocks noChangeArrowheads="1"/>
                </p:cNvSpPr>
                <p:nvPr/>
              </p:nvSpPr>
              <p:spPr bwMode="auto">
                <a:xfrm rot="-431291">
                  <a:off x="111056465" y="106330682"/>
                  <a:ext cx="89999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Oval 31"/>
                <p:cNvSpPr>
                  <a:spLocks noChangeArrowheads="1"/>
                </p:cNvSpPr>
                <p:nvPr/>
              </p:nvSpPr>
              <p:spPr bwMode="auto">
                <a:xfrm rot="11835738">
                  <a:off x="110962408" y="106311635"/>
                  <a:ext cx="90000" cy="14401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3" name="Oval 32"/>
                <p:cNvSpPr>
                  <a:spLocks noChangeArrowheads="1"/>
                </p:cNvSpPr>
                <p:nvPr/>
              </p:nvSpPr>
              <p:spPr bwMode="auto">
                <a:xfrm rot="11117846">
                  <a:off x="110961863" y="106332245"/>
                  <a:ext cx="90000" cy="1439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175" algn="in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EEECE1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36576" tIns="36576" rIns="36576" bIns="36576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  <p:grpSp>
          <p:nvGrpSpPr>
            <p:cNvPr id="42" name="Group 12"/>
            <p:cNvGrpSpPr>
              <a:grpSpLocks/>
            </p:cNvGrpSpPr>
            <p:nvPr/>
          </p:nvGrpSpPr>
          <p:grpSpPr bwMode="auto">
            <a:xfrm>
              <a:off x="187739" y="4200683"/>
              <a:ext cx="126807" cy="246450"/>
              <a:chOff x="111136249" y="106023828"/>
              <a:chExt cx="57439" cy="127555"/>
            </a:xfrm>
          </p:grpSpPr>
          <p:sp>
            <p:nvSpPr>
              <p:cNvPr id="45" name="Oval 13"/>
              <p:cNvSpPr>
                <a:spLocks noChangeArrowheads="1"/>
              </p:cNvSpPr>
              <p:nvPr/>
            </p:nvSpPr>
            <p:spPr bwMode="auto">
              <a:xfrm>
                <a:off x="111156228" y="106023828"/>
                <a:ext cx="21601" cy="21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46" name="AutoShape 14"/>
              <p:cNvCxnSpPr>
                <a:cxnSpLocks noChangeShapeType="1"/>
              </p:cNvCxnSpPr>
              <p:nvPr/>
            </p:nvCxnSpPr>
            <p:spPr bwMode="auto">
              <a:xfrm>
                <a:off x="111136249" y="106024214"/>
                <a:ext cx="23052" cy="33809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Oval 15"/>
              <p:cNvSpPr>
                <a:spLocks noChangeArrowheads="1"/>
              </p:cNvSpPr>
              <p:nvPr/>
            </p:nvSpPr>
            <p:spPr bwMode="auto">
              <a:xfrm>
                <a:off x="111151620" y="106048037"/>
                <a:ext cx="25200" cy="576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cxnSp>
            <p:nvCxnSpPr>
              <p:cNvPr id="48" name="AutoShape 16"/>
              <p:cNvCxnSpPr>
                <a:cxnSpLocks noChangeShapeType="1"/>
              </p:cNvCxnSpPr>
              <p:nvPr/>
            </p:nvCxnSpPr>
            <p:spPr bwMode="auto">
              <a:xfrm flipV="1">
                <a:off x="111172172" y="106029401"/>
                <a:ext cx="21516" cy="2612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AutoShape 17"/>
              <p:cNvCxnSpPr>
                <a:cxnSpLocks noChangeShapeType="1"/>
              </p:cNvCxnSpPr>
              <p:nvPr/>
            </p:nvCxnSpPr>
            <p:spPr bwMode="auto">
              <a:xfrm>
                <a:off x="111169099" y="106098556"/>
                <a:ext cx="13830" cy="15367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AutoShape 18"/>
              <p:cNvCxnSpPr>
                <a:cxnSpLocks noChangeShapeType="1"/>
              </p:cNvCxnSpPr>
              <p:nvPr/>
            </p:nvCxnSpPr>
            <p:spPr bwMode="auto">
              <a:xfrm flipV="1">
                <a:off x="111155842" y="106086838"/>
                <a:ext cx="3075" cy="64545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AutoShape 19"/>
              <p:cNvCxnSpPr>
                <a:cxnSpLocks noChangeShapeType="1"/>
              </p:cNvCxnSpPr>
              <p:nvPr/>
            </p:nvCxnSpPr>
            <p:spPr bwMode="auto">
              <a:xfrm flipV="1">
                <a:off x="111183505" y="106117575"/>
                <a:ext cx="1538" cy="19978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EEECE1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43" name="Image 4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85495" y="2040443"/>
              <a:ext cx="460863" cy="471836"/>
            </a:xfrm>
            <a:prstGeom prst="rect">
              <a:avLst/>
            </a:prstGeom>
          </p:spPr>
        </p:pic>
        <p:pic>
          <p:nvPicPr>
            <p:cNvPr id="44" name="Image 4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938637" y="3575815"/>
              <a:ext cx="460863" cy="4718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72040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1600</TotalTime>
  <Words>2</Words>
  <Application>Microsoft Office PowerPoint</Application>
  <PresentationFormat>Affichage à l'écran (4:3)</PresentationFormat>
  <Paragraphs>2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Calibri</vt:lpstr>
      <vt:lpstr>PhosphateSolid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Aucante Mélaine</dc:creator>
  <cp:lastModifiedBy>Aucante Mélaine</cp:lastModifiedBy>
  <cp:revision>39</cp:revision>
  <cp:lastPrinted>2018-08-01T13:56:35Z</cp:lastPrinted>
  <dcterms:created xsi:type="dcterms:W3CDTF">2018-03-08T16:22:54Z</dcterms:created>
  <dcterms:modified xsi:type="dcterms:W3CDTF">2018-08-09T10:03:08Z</dcterms:modified>
</cp:coreProperties>
</file>